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6" r:id="rId5"/>
    <p:sldId id="259" r:id="rId6"/>
    <p:sldId id="260" r:id="rId7"/>
    <p:sldId id="261" r:id="rId8"/>
    <p:sldId id="262" r:id="rId9"/>
    <p:sldId id="263" r:id="rId10"/>
    <p:sldId id="264" r:id="rId11"/>
    <p:sldId id="267" r:id="rId12"/>
    <p:sldId id="268" r:id="rId13"/>
    <p:sldId id="269" r:id="rId14"/>
    <p:sldId id="270" r:id="rId15"/>
    <p:sldId id="281" r:id="rId16"/>
    <p:sldId id="271" r:id="rId17"/>
    <p:sldId id="272" r:id="rId18"/>
    <p:sldId id="273" r:id="rId19"/>
    <p:sldId id="278" r:id="rId20"/>
    <p:sldId id="274" r:id="rId21"/>
    <p:sldId id="275" r:id="rId22"/>
    <p:sldId id="276" r:id="rId23"/>
    <p:sldId id="282" r:id="rId24"/>
    <p:sldId id="279" r:id="rId25"/>
    <p:sldId id="283" r:id="rId26"/>
    <p:sldId id="284" r:id="rId27"/>
    <p:sldId id="285" r:id="rId28"/>
    <p:sldId id="286"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4291"/>
            <a:ext cx="7772400" cy="2143139"/>
          </a:xfrm>
        </p:spPr>
        <p:txBody>
          <a:bodyPr/>
          <a:lstStyle/>
          <a:p>
            <a:endParaRPr lang="ru-RU" dirty="0"/>
          </a:p>
        </p:txBody>
      </p:sp>
      <p:sp>
        <p:nvSpPr>
          <p:cNvPr id="3" name="Подзаголовок 2"/>
          <p:cNvSpPr>
            <a:spLocks noGrp="1"/>
          </p:cNvSpPr>
          <p:nvPr>
            <p:ph type="subTitle" idx="1"/>
          </p:nvPr>
        </p:nvSpPr>
        <p:spPr>
          <a:xfrm>
            <a:off x="714348" y="2571744"/>
            <a:ext cx="7786742" cy="4169624"/>
          </a:xfrm>
        </p:spPr>
        <p:txBody>
          <a:bodyPr>
            <a:normAutofit fontScale="62500" lnSpcReduction="20000"/>
          </a:bodyPr>
          <a:lstStyle/>
          <a:p>
            <a:r>
              <a:rPr lang="ru-RU" sz="5100" b="1" dirty="0" smtClean="0">
                <a:solidFill>
                  <a:schemeClr val="tx1"/>
                </a:solidFill>
                <a:latin typeface="Times New Roman" pitchFamily="18" charset="0"/>
                <a:cs typeface="Times New Roman" pitchFamily="18" charset="0"/>
              </a:rPr>
              <a:t>Из истории пребывания </a:t>
            </a:r>
          </a:p>
          <a:p>
            <a:r>
              <a:rPr lang="ru-RU" sz="5100" b="1" dirty="0" smtClean="0">
                <a:solidFill>
                  <a:schemeClr val="tx1"/>
                </a:solidFill>
                <a:latin typeface="Times New Roman" pitchFamily="18" charset="0"/>
                <a:cs typeface="Times New Roman" pitchFamily="18" charset="0"/>
              </a:rPr>
              <a:t>Первого Президента </a:t>
            </a:r>
          </a:p>
          <a:p>
            <a:r>
              <a:rPr lang="ru-RU" sz="5100" b="1" dirty="0" smtClean="0">
                <a:solidFill>
                  <a:schemeClr val="tx1"/>
                </a:solidFill>
                <a:latin typeface="Times New Roman" pitchFamily="18" charset="0"/>
                <a:cs typeface="Times New Roman" pitchFamily="18" charset="0"/>
              </a:rPr>
              <a:t>Республики </a:t>
            </a:r>
            <a:r>
              <a:rPr lang="ru-RU" sz="5100" b="1" dirty="0" smtClean="0">
                <a:solidFill>
                  <a:schemeClr val="tx1"/>
                </a:solidFill>
                <a:latin typeface="Times New Roman" pitchFamily="18" charset="0"/>
                <a:cs typeface="Times New Roman" pitchFamily="18" charset="0"/>
              </a:rPr>
              <a:t>Казахстан </a:t>
            </a:r>
          </a:p>
          <a:p>
            <a:r>
              <a:rPr lang="ru-RU" sz="5100" b="1" dirty="0" smtClean="0">
                <a:solidFill>
                  <a:schemeClr val="tx1"/>
                </a:solidFill>
                <a:latin typeface="Times New Roman" pitchFamily="18" charset="0"/>
                <a:cs typeface="Times New Roman" pitchFamily="18" charset="0"/>
              </a:rPr>
              <a:t>Нурсултана Абишевича Назарбаева </a:t>
            </a:r>
          </a:p>
          <a:p>
            <a:r>
              <a:rPr lang="ru-RU" sz="5100" b="1" dirty="0" smtClean="0">
                <a:solidFill>
                  <a:schemeClr val="tx1"/>
                </a:solidFill>
                <a:latin typeface="Times New Roman" pitchFamily="18" charset="0"/>
                <a:cs typeface="Times New Roman" pitchFamily="18" charset="0"/>
              </a:rPr>
              <a:t> в Кокшетау</a:t>
            </a:r>
          </a:p>
          <a:p>
            <a:endParaRPr lang="ru-RU" sz="3800" dirty="0" smtClean="0">
              <a:solidFill>
                <a:schemeClr val="tx1"/>
              </a:solidFill>
              <a:latin typeface="Times New Roman" panose="02020603050405020304" pitchFamily="18" charset="0"/>
              <a:cs typeface="Times New Roman" panose="02020603050405020304" pitchFamily="18" charset="0"/>
            </a:endParaRPr>
          </a:p>
          <a:p>
            <a:endParaRPr lang="ru-RU" sz="1600" dirty="0" smtClean="0">
              <a:latin typeface="Times New Roman" panose="02020603050405020304" pitchFamily="18" charset="0"/>
              <a:cs typeface="Times New Roman" panose="02020603050405020304" pitchFamily="18" charset="0"/>
            </a:endParaRPr>
          </a:p>
          <a:p>
            <a:endParaRPr lang="ru-RU" sz="1600" dirty="0" smtClean="0">
              <a:latin typeface="Times New Roman" panose="02020603050405020304" pitchFamily="18" charset="0"/>
              <a:cs typeface="Times New Roman" panose="02020603050405020304" pitchFamily="18" charset="0"/>
            </a:endParaRPr>
          </a:p>
          <a:p>
            <a:endParaRPr lang="ru-RU" sz="1600" dirty="0" smtClean="0">
              <a:latin typeface="Times New Roman" panose="02020603050405020304" pitchFamily="18" charset="0"/>
              <a:cs typeface="Times New Roman" panose="02020603050405020304" pitchFamily="18" charset="0"/>
            </a:endParaRPr>
          </a:p>
          <a:p>
            <a:endParaRPr lang="ru-RU" sz="1600" dirty="0" smtClean="0">
              <a:latin typeface="Times New Roman" panose="02020603050405020304" pitchFamily="18" charset="0"/>
              <a:cs typeface="Times New Roman" panose="02020603050405020304" pitchFamily="18" charset="0"/>
            </a:endParaRPr>
          </a:p>
          <a:p>
            <a:r>
              <a:rPr lang="ru-RU" sz="2300" dirty="0" smtClean="0">
                <a:solidFill>
                  <a:schemeClr val="tx1"/>
                </a:solidFill>
                <a:latin typeface="Times New Roman" panose="02020603050405020304" pitchFamily="18" charset="0"/>
                <a:cs typeface="Times New Roman" panose="02020603050405020304" pitchFamily="18" charset="0"/>
              </a:rPr>
              <a:t>Государственный архив г. Кокшетау</a:t>
            </a:r>
          </a:p>
          <a:p>
            <a:r>
              <a:rPr lang="ru-RU" sz="2300" dirty="0" smtClean="0">
                <a:solidFill>
                  <a:schemeClr val="tx1"/>
                </a:solidFill>
                <a:latin typeface="Times New Roman" panose="02020603050405020304" pitchFamily="18" charset="0"/>
                <a:cs typeface="Times New Roman" panose="02020603050405020304" pitchFamily="18" charset="0"/>
              </a:rPr>
              <a:t>2020 год</a:t>
            </a:r>
          </a:p>
          <a:p>
            <a:endParaRPr lang="ru-RU" dirty="0" smtClean="0"/>
          </a:p>
        </p:txBody>
      </p:sp>
      <p:pic>
        <p:nvPicPr>
          <p:cNvPr id="4" name="Рисунок 3" descr="efdf01c5ca17a605458c32d8aa42c004.png"/>
          <p:cNvPicPr>
            <a:picLocks noChangeAspect="1"/>
          </p:cNvPicPr>
          <p:nvPr/>
        </p:nvPicPr>
        <p:blipFill>
          <a:blip r:embed="rId2" cstate="print"/>
          <a:stretch>
            <a:fillRect/>
          </a:stretch>
        </p:blipFill>
        <p:spPr>
          <a:xfrm>
            <a:off x="1142977" y="206412"/>
            <a:ext cx="2643205" cy="1783753"/>
          </a:xfrm>
          <a:prstGeom prst="rect">
            <a:avLst/>
          </a:prstGeom>
        </p:spPr>
      </p:pic>
      <p:pic>
        <p:nvPicPr>
          <p:cNvPr id="5" name="Picture 2" descr="C:\Users\user\Desktop\эмблема.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2132" y="270583"/>
            <a:ext cx="2143140" cy="1959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572140"/>
            <a:ext cx="8229600" cy="714380"/>
          </a:xfrm>
        </p:spPr>
        <p:txBody>
          <a:bodyPr>
            <a:noAutofit/>
          </a:bodyPr>
          <a:lstStyle/>
          <a:p>
            <a:pPr algn="ctr"/>
            <a:r>
              <a:rPr lang="ru-RU" sz="1800" dirty="0" smtClean="0">
                <a:latin typeface="Times New Roman" pitchFamily="18" charset="0"/>
                <a:cs typeface="Times New Roman" pitchFamily="18" charset="0"/>
              </a:rPr>
              <a:t>Президент РК Н.Назарбаев на открытии музея М.Габдуллина после реконструкции, 2005 год</a:t>
            </a:r>
            <a:endParaRPr lang="ru-RU" sz="1800" dirty="0">
              <a:latin typeface="Times New Roman" pitchFamily="18" charset="0"/>
              <a:cs typeface="Times New Roman" pitchFamily="18" charset="0"/>
            </a:endParaRPr>
          </a:p>
        </p:txBody>
      </p:sp>
      <p:pic>
        <p:nvPicPr>
          <p:cNvPr id="8194" name="Picture 2" descr="C:\Users\1\Desktop\на слайд Назарбаев\Новая папка\5051 1 Президент РК Н.Назарбаев на открытии музея М.Габдуллина после реконструкции, 2005 г.JPG"/>
          <p:cNvPicPr>
            <a:picLocks noChangeAspect="1" noChangeArrowheads="1"/>
          </p:cNvPicPr>
          <p:nvPr/>
        </p:nvPicPr>
        <p:blipFill>
          <a:blip r:embed="rId2"/>
          <a:srcRect/>
          <a:stretch>
            <a:fillRect/>
          </a:stretch>
        </p:blipFill>
        <p:spPr bwMode="auto">
          <a:xfrm>
            <a:off x="428596" y="214290"/>
            <a:ext cx="8286808" cy="507209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25998"/>
          </a:xfrm>
        </p:spPr>
        <p:txBody>
          <a:bodyPr/>
          <a:lstStyle/>
          <a:p>
            <a:endParaRPr lang="ru-RU" dirty="0"/>
          </a:p>
        </p:txBody>
      </p:sp>
      <p:sp>
        <p:nvSpPr>
          <p:cNvPr id="3" name="Содержимое 2"/>
          <p:cNvSpPr>
            <a:spLocks noGrp="1"/>
          </p:cNvSpPr>
          <p:nvPr>
            <p:ph idx="1"/>
          </p:nvPr>
        </p:nvSpPr>
        <p:spPr>
          <a:xfrm>
            <a:off x="457200" y="5500702"/>
            <a:ext cx="8229600" cy="928694"/>
          </a:xfrm>
        </p:spPr>
        <p:txBody>
          <a:bodyPr>
            <a:noAutofit/>
          </a:bodyPr>
          <a:lstStyle/>
          <a:p>
            <a:pPr algn="ctr"/>
            <a:r>
              <a:rPr lang="ru-RU" sz="1800" dirty="0" smtClean="0">
                <a:latin typeface="Times New Roman" pitchFamily="18" charset="0"/>
                <a:cs typeface="Times New Roman" pitchFamily="18" charset="0"/>
              </a:rPr>
              <a:t>Президент РК Назарбаев Н.А. с группой спортсменов на республиканских спортивных играх </a:t>
            </a:r>
            <a:r>
              <a:rPr lang="ru-RU" sz="1800" dirty="0" err="1" smtClean="0">
                <a:latin typeface="Times New Roman" pitchFamily="18" charset="0"/>
                <a:cs typeface="Times New Roman" pitchFamily="18" charset="0"/>
              </a:rPr>
              <a:t>Ак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бидай</a:t>
            </a:r>
            <a:r>
              <a:rPr lang="ru-RU" sz="1800" dirty="0" smtClean="0">
                <a:latin typeface="Times New Roman" pitchFamily="18" charset="0"/>
                <a:cs typeface="Times New Roman" pitchFamily="18" charset="0"/>
              </a:rPr>
              <a:t>, 2005 год</a:t>
            </a:r>
            <a:endParaRPr lang="ru-RU" sz="1800" dirty="0">
              <a:latin typeface="Times New Roman" pitchFamily="18" charset="0"/>
              <a:cs typeface="Times New Roman" pitchFamily="18" charset="0"/>
            </a:endParaRPr>
          </a:p>
        </p:txBody>
      </p:sp>
      <p:pic>
        <p:nvPicPr>
          <p:cNvPr id="9218" name="Picture 2" descr="C:\Users\1\Desktop\на слайд Назарбаев\Новая папка\5072 Президент РК Назарбаев Н.с группой спортсменов на республиканских играх Ак бидай, в Кокшетау, 2005 г.JPG"/>
          <p:cNvPicPr>
            <a:picLocks noChangeAspect="1" noChangeArrowheads="1"/>
          </p:cNvPicPr>
          <p:nvPr/>
        </p:nvPicPr>
        <p:blipFill>
          <a:blip r:embed="rId2"/>
          <a:srcRect/>
          <a:stretch>
            <a:fillRect/>
          </a:stretch>
        </p:blipFill>
        <p:spPr bwMode="auto">
          <a:xfrm>
            <a:off x="428597" y="214290"/>
            <a:ext cx="8286808" cy="500065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357826"/>
            <a:ext cx="8229600" cy="768337"/>
          </a:xfrm>
        </p:spPr>
        <p:txBody>
          <a:bodyPr>
            <a:normAutofit/>
          </a:bodyPr>
          <a:lstStyle/>
          <a:p>
            <a:pPr algn="ctr"/>
            <a:r>
              <a:rPr lang="ru-RU" sz="1800" dirty="0" smtClean="0">
                <a:latin typeface="Times New Roman" pitchFamily="18" charset="0"/>
                <a:cs typeface="Times New Roman" pitchFamily="18" charset="0"/>
              </a:rPr>
              <a:t>Президент РК Назарбаев Н.А. во время посещения АО Тыныс, 2005 год</a:t>
            </a:r>
            <a:endParaRPr lang="ru-RU" sz="1800" dirty="0">
              <a:latin typeface="Times New Roman" pitchFamily="18" charset="0"/>
              <a:cs typeface="Times New Roman" pitchFamily="18" charset="0"/>
            </a:endParaRPr>
          </a:p>
        </p:txBody>
      </p:sp>
      <p:pic>
        <p:nvPicPr>
          <p:cNvPr id="10242" name="Picture 2" descr="C:\Users\1\Desktop\на слайд Назарбаев\Новая папка\5164 Президент РК Назарбаев Н.А. во время посещения АО Тыныс.JPG"/>
          <p:cNvPicPr>
            <a:picLocks noChangeAspect="1" noChangeArrowheads="1"/>
          </p:cNvPicPr>
          <p:nvPr/>
        </p:nvPicPr>
        <p:blipFill>
          <a:blip r:embed="rId2"/>
          <a:srcRect/>
          <a:stretch>
            <a:fillRect/>
          </a:stretch>
        </p:blipFill>
        <p:spPr bwMode="auto">
          <a:xfrm>
            <a:off x="428596" y="214290"/>
            <a:ext cx="8286808" cy="492922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357826"/>
            <a:ext cx="8229600" cy="768337"/>
          </a:xfrm>
        </p:spPr>
        <p:txBody>
          <a:bodyPr>
            <a:normAutofit/>
          </a:bodyPr>
          <a:lstStyle/>
          <a:p>
            <a:pPr algn="ctr"/>
            <a:r>
              <a:rPr lang="ru-RU" sz="1800" dirty="0" smtClean="0">
                <a:latin typeface="Times New Roman" pitchFamily="18" charset="0"/>
                <a:cs typeface="Times New Roman" pitchFamily="18" charset="0"/>
              </a:rPr>
              <a:t>Президент РК Назарбаев Н.А. во время посещения АО Тыныс,  2005 год</a:t>
            </a:r>
            <a:endParaRPr lang="ru-RU" sz="1800" dirty="0">
              <a:latin typeface="Times New Roman" pitchFamily="18" charset="0"/>
              <a:cs typeface="Times New Roman" pitchFamily="18" charset="0"/>
            </a:endParaRPr>
          </a:p>
        </p:txBody>
      </p:sp>
      <p:pic>
        <p:nvPicPr>
          <p:cNvPr id="11266" name="Picture 2" descr="C:\Users\1\Desktop\на слайд Назарбаев\Новая папка\5165 Президент РК Назарбаев Н.А. во время посещения АО Тыныс.JPG"/>
          <p:cNvPicPr>
            <a:picLocks noChangeAspect="1" noChangeArrowheads="1"/>
          </p:cNvPicPr>
          <p:nvPr/>
        </p:nvPicPr>
        <p:blipFill>
          <a:blip r:embed="rId2" cstate="print"/>
          <a:srcRect/>
          <a:stretch>
            <a:fillRect/>
          </a:stretch>
        </p:blipFill>
        <p:spPr bwMode="auto">
          <a:xfrm>
            <a:off x="428596" y="214290"/>
            <a:ext cx="8286808" cy="485778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572140"/>
            <a:ext cx="8229600" cy="554023"/>
          </a:xfrm>
        </p:spPr>
        <p:txBody>
          <a:bodyPr>
            <a:normAutofit/>
          </a:bodyPr>
          <a:lstStyle/>
          <a:p>
            <a:pPr algn="ctr"/>
            <a:r>
              <a:rPr lang="ru-RU" sz="1800" dirty="0" smtClean="0">
                <a:latin typeface="Times New Roman" pitchFamily="18" charset="0"/>
                <a:cs typeface="Times New Roman" pitchFamily="18" charset="0"/>
              </a:rPr>
              <a:t>Президент РК Назарбаев Н.А. на встрече с </a:t>
            </a:r>
            <a:r>
              <a:rPr lang="ru-RU" sz="1800" dirty="0" err="1" smtClean="0">
                <a:latin typeface="Times New Roman" pitchFamily="18" charset="0"/>
                <a:cs typeface="Times New Roman" pitchFamily="18" charset="0"/>
              </a:rPr>
              <a:t>кокшетауцами</a:t>
            </a:r>
            <a:r>
              <a:rPr lang="ru-RU" sz="1800" dirty="0" smtClean="0">
                <a:latin typeface="Times New Roman" pitchFamily="18" charset="0"/>
                <a:cs typeface="Times New Roman" pitchFamily="18" charset="0"/>
              </a:rPr>
              <a:t>,  2008 год</a:t>
            </a:r>
            <a:endParaRPr lang="ru-RU" sz="1800" dirty="0">
              <a:latin typeface="Times New Roman" pitchFamily="18" charset="0"/>
              <a:cs typeface="Times New Roman" pitchFamily="18" charset="0"/>
            </a:endParaRPr>
          </a:p>
        </p:txBody>
      </p:sp>
      <p:pic>
        <p:nvPicPr>
          <p:cNvPr id="12290" name="Picture 2" descr="C:\Users\1\Desktop\на слайд Назарбаев\Новая папка\5168 Президент РК Назарбаев Н.А. на встрече с кокшетауцами.JPG"/>
          <p:cNvPicPr>
            <a:picLocks noChangeAspect="1" noChangeArrowheads="1"/>
          </p:cNvPicPr>
          <p:nvPr/>
        </p:nvPicPr>
        <p:blipFill>
          <a:blip r:embed="rId2"/>
          <a:srcRect/>
          <a:stretch>
            <a:fillRect/>
          </a:stretch>
        </p:blipFill>
        <p:spPr bwMode="auto">
          <a:xfrm>
            <a:off x="428596" y="214290"/>
            <a:ext cx="8286808" cy="514353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286388"/>
            <a:ext cx="8229600" cy="839775"/>
          </a:xfrm>
        </p:spPr>
        <p:txBody>
          <a:bodyPr>
            <a:normAutofit/>
          </a:bodyPr>
          <a:lstStyle/>
          <a:p>
            <a:pPr algn="ctr"/>
            <a:r>
              <a:rPr lang="ru-RU" sz="1800" dirty="0" smtClean="0">
                <a:latin typeface="Times New Roman" pitchFamily="18" charset="0"/>
                <a:cs typeface="Times New Roman" pitchFamily="18" charset="0"/>
              </a:rPr>
              <a:t>Президенты стран СНГ на саммите в Боровом,  2008 год</a:t>
            </a:r>
            <a:endParaRPr lang="ru-RU" sz="1800" dirty="0">
              <a:latin typeface="Times New Roman" pitchFamily="18" charset="0"/>
              <a:cs typeface="Times New Roman" pitchFamily="18" charset="0"/>
            </a:endParaRPr>
          </a:p>
        </p:txBody>
      </p:sp>
      <p:pic>
        <p:nvPicPr>
          <p:cNvPr id="22530" name="Picture 2" descr="C:\Users\1\Desktop\сканер фотоархив по истории г. Кокшетау\Коллекция фотодокументов 1 часть, 25.05\5126 Президенты стран СНГ на саммите в Боровом.JPG"/>
          <p:cNvPicPr>
            <a:picLocks noChangeAspect="1" noChangeArrowheads="1"/>
          </p:cNvPicPr>
          <p:nvPr/>
        </p:nvPicPr>
        <p:blipFill>
          <a:blip r:embed="rId2"/>
          <a:srcRect/>
          <a:stretch>
            <a:fillRect/>
          </a:stretch>
        </p:blipFill>
        <p:spPr bwMode="auto">
          <a:xfrm>
            <a:off x="428596" y="214291"/>
            <a:ext cx="8358246" cy="492922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25998"/>
          </a:xfrm>
        </p:spPr>
        <p:txBody>
          <a:bodyPr/>
          <a:lstStyle/>
          <a:p>
            <a:endParaRPr lang="ru-RU" dirty="0"/>
          </a:p>
        </p:txBody>
      </p:sp>
      <p:sp>
        <p:nvSpPr>
          <p:cNvPr id="3" name="Содержимое 2"/>
          <p:cNvSpPr>
            <a:spLocks noGrp="1"/>
          </p:cNvSpPr>
          <p:nvPr>
            <p:ph idx="1"/>
          </p:nvPr>
        </p:nvSpPr>
        <p:spPr>
          <a:xfrm>
            <a:off x="457200" y="5357826"/>
            <a:ext cx="8229600" cy="768337"/>
          </a:xfrm>
        </p:spPr>
        <p:txBody>
          <a:bodyPr>
            <a:normAutofit/>
          </a:bodyPr>
          <a:lstStyle/>
          <a:p>
            <a:pPr algn="ctr"/>
            <a:r>
              <a:rPr lang="ru-RU" sz="1800" dirty="0" smtClean="0">
                <a:latin typeface="Times New Roman" pitchFamily="18" charset="0"/>
                <a:cs typeface="Times New Roman" pitchFamily="18" charset="0"/>
              </a:rPr>
              <a:t>Президент РК Назарбаев Н.А. в работниками Васильковского </a:t>
            </a:r>
            <a:r>
              <a:rPr lang="ru-RU" sz="1800" dirty="0" err="1" smtClean="0">
                <a:latin typeface="Times New Roman" pitchFamily="18" charset="0"/>
                <a:cs typeface="Times New Roman" pitchFamily="18" charset="0"/>
              </a:rPr>
              <a:t>ГОКа</a:t>
            </a:r>
            <a:r>
              <a:rPr lang="ru-RU" sz="1800" dirty="0" smtClean="0">
                <a:latin typeface="Times New Roman" pitchFamily="18" charset="0"/>
                <a:cs typeface="Times New Roman" pitchFamily="18" charset="0"/>
              </a:rPr>
              <a:t>, 2010 год</a:t>
            </a:r>
            <a:endParaRPr lang="ru-RU" sz="1800" dirty="0">
              <a:latin typeface="Times New Roman" pitchFamily="18" charset="0"/>
              <a:cs typeface="Times New Roman" pitchFamily="18" charset="0"/>
            </a:endParaRPr>
          </a:p>
        </p:txBody>
      </p:sp>
      <p:pic>
        <p:nvPicPr>
          <p:cNvPr id="13314" name="Picture 2" descr="C:\Users\1\Desktop\на слайд Назарбаев\Новая папка\5205 Президент РК Назарбаев Н.А. в работниками Васильковского ГОКа,2010 г.JPG"/>
          <p:cNvPicPr>
            <a:picLocks noChangeAspect="1" noChangeArrowheads="1"/>
          </p:cNvPicPr>
          <p:nvPr/>
        </p:nvPicPr>
        <p:blipFill>
          <a:blip r:embed="rId2"/>
          <a:srcRect/>
          <a:stretch>
            <a:fillRect/>
          </a:stretch>
        </p:blipFill>
        <p:spPr bwMode="auto">
          <a:xfrm>
            <a:off x="428596" y="214290"/>
            <a:ext cx="8286808" cy="492922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500702"/>
            <a:ext cx="8229600" cy="928694"/>
          </a:xfrm>
        </p:spPr>
        <p:txBody>
          <a:bodyPr>
            <a:noAutofit/>
          </a:bodyPr>
          <a:lstStyle/>
          <a:p>
            <a:pPr algn="ctr"/>
            <a:r>
              <a:rPr lang="ru-RU" sz="1800" dirty="0" smtClean="0">
                <a:latin typeface="Times New Roman" pitchFamily="18" charset="0"/>
                <a:cs typeface="Times New Roman" pitchFamily="18" charset="0"/>
              </a:rPr>
              <a:t>Президент Казахстана Назарбаев Н.А., </a:t>
            </a:r>
            <a:r>
              <a:rPr lang="ru-RU" sz="1800" dirty="0" err="1" smtClean="0">
                <a:latin typeface="Times New Roman" pitchFamily="18" charset="0"/>
                <a:cs typeface="Times New Roman" pitchFamily="18" charset="0"/>
              </a:rPr>
              <a:t>аким</a:t>
            </a:r>
            <a:r>
              <a:rPr lang="ru-RU" sz="1800" dirty="0" smtClean="0">
                <a:latin typeface="Times New Roman" pitchFamily="18" charset="0"/>
                <a:cs typeface="Times New Roman" pitchFamily="18" charset="0"/>
              </a:rPr>
              <a:t> области Кулагин С.В.с представителями национально-культурных центров на открытии </a:t>
            </a:r>
          </a:p>
          <a:p>
            <a:pPr algn="ctr"/>
            <a:r>
              <a:rPr lang="ru-RU" sz="1800" dirty="0" smtClean="0">
                <a:latin typeface="Times New Roman" pitchFamily="18" charset="0"/>
                <a:cs typeface="Times New Roman" pitchFamily="18" charset="0"/>
              </a:rPr>
              <a:t>Дома Дружбы,  2014 год</a:t>
            </a:r>
            <a:endParaRPr lang="ru-RU" sz="1800" dirty="0">
              <a:latin typeface="Times New Roman" pitchFamily="18" charset="0"/>
              <a:cs typeface="Times New Roman" pitchFamily="18" charset="0"/>
            </a:endParaRPr>
          </a:p>
        </p:txBody>
      </p:sp>
      <p:pic>
        <p:nvPicPr>
          <p:cNvPr id="14338" name="Picture 2" descr="C:\Users\1\Desktop\на слайд Назарбаев\Новая папка\5586  Президент Казахстана Назарбаев Н.А., аким области Кулагин С.В.с представителями национально-культурных центров на открытии Дома Дружбы, 2014.JPG"/>
          <p:cNvPicPr>
            <a:picLocks noChangeAspect="1" noChangeArrowheads="1"/>
          </p:cNvPicPr>
          <p:nvPr/>
        </p:nvPicPr>
        <p:blipFill>
          <a:blip r:embed="rId2" cstate="print"/>
          <a:srcRect/>
          <a:stretch>
            <a:fillRect/>
          </a:stretch>
        </p:blipFill>
        <p:spPr bwMode="auto">
          <a:xfrm>
            <a:off x="428596" y="214290"/>
            <a:ext cx="8286807" cy="514353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429264"/>
            <a:ext cx="8229600" cy="928694"/>
          </a:xfrm>
        </p:spPr>
        <p:txBody>
          <a:bodyPr>
            <a:noAutofit/>
          </a:bodyPr>
          <a:lstStyle/>
          <a:p>
            <a:pPr algn="ctr"/>
            <a:r>
              <a:rPr lang="ru-RU" sz="1800" dirty="0" smtClean="0">
                <a:latin typeface="Times New Roman" pitchFamily="18" charset="0"/>
                <a:cs typeface="Times New Roman" pitchFamily="18" charset="0"/>
              </a:rPr>
              <a:t>Президент Казахстана Назарбаев Н.А. во время выступления на общественном форуме в честь 20-летия ассамблеи народа Казахстана,</a:t>
            </a:r>
          </a:p>
          <a:p>
            <a:pPr algn="ctr"/>
            <a:r>
              <a:rPr lang="ru-RU" sz="1800" dirty="0" smtClean="0">
                <a:latin typeface="Times New Roman" pitchFamily="18" charset="0"/>
                <a:cs typeface="Times New Roman" pitchFamily="18" charset="0"/>
              </a:rPr>
              <a:t> 2015 год</a:t>
            </a:r>
            <a:endParaRPr lang="ru-RU" sz="1800" dirty="0">
              <a:latin typeface="Times New Roman" pitchFamily="18" charset="0"/>
              <a:cs typeface="Times New Roman" pitchFamily="18" charset="0"/>
            </a:endParaRPr>
          </a:p>
        </p:txBody>
      </p:sp>
      <p:pic>
        <p:nvPicPr>
          <p:cNvPr id="15362" name="Picture 2" descr="C:\Users\1\Desktop\на слайд Назарбаев\Новая папка\5589 Президент Казахстана Назарбаев Н.А. во время выступления на общественном форуме в честь 20-летия ассамблеи народа Казахстана,2015 г.JPG"/>
          <p:cNvPicPr>
            <a:picLocks noChangeAspect="1" noChangeArrowheads="1"/>
          </p:cNvPicPr>
          <p:nvPr/>
        </p:nvPicPr>
        <p:blipFill>
          <a:blip r:embed="rId2" cstate="print"/>
          <a:srcRect/>
          <a:stretch>
            <a:fillRect/>
          </a:stretch>
        </p:blipFill>
        <p:spPr bwMode="auto">
          <a:xfrm>
            <a:off x="428596" y="142852"/>
            <a:ext cx="8286808" cy="507209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500702"/>
            <a:ext cx="8229600" cy="625461"/>
          </a:xfrm>
        </p:spPr>
        <p:txBody>
          <a:bodyPr>
            <a:noAutofit/>
          </a:bodyPr>
          <a:lstStyle/>
          <a:p>
            <a:pPr algn="ctr"/>
            <a:r>
              <a:rPr lang="ru-RU" sz="1800" dirty="0" smtClean="0">
                <a:latin typeface="Times New Roman" pitchFamily="18" charset="0"/>
                <a:cs typeface="Times New Roman" pitchFamily="18" charset="0"/>
              </a:rPr>
              <a:t>Президент Казахстана Нурсултан Назарбаев во Дворце спорта «</a:t>
            </a:r>
            <a:r>
              <a:rPr lang="ru-RU" sz="1800" dirty="0" err="1" smtClean="0">
                <a:latin typeface="Times New Roman" pitchFamily="18" charset="0"/>
                <a:cs typeface="Times New Roman" pitchFamily="18" charset="0"/>
              </a:rPr>
              <a:t>Бурабай</a:t>
            </a:r>
            <a:r>
              <a:rPr lang="ru-RU" sz="1800" dirty="0" smtClean="0">
                <a:latin typeface="Times New Roman" pitchFamily="18" charset="0"/>
                <a:cs typeface="Times New Roman" pitchFamily="18" charset="0"/>
              </a:rPr>
              <a:t> «на форуме в честь 20-летия Ассамблеи народа Казахстана, 2015 год</a:t>
            </a:r>
            <a:endParaRPr lang="ru-RU" sz="1800" dirty="0">
              <a:latin typeface="Times New Roman" pitchFamily="18" charset="0"/>
              <a:cs typeface="Times New Roman" pitchFamily="18" charset="0"/>
            </a:endParaRPr>
          </a:p>
        </p:txBody>
      </p:sp>
      <p:pic>
        <p:nvPicPr>
          <p:cNvPr id="19458" name="Picture 2" descr="C:\Users\1\Desktop\на слайд Назарбаев\Новая папка\5619 Президент Казахстана Нурсултан Назарбаев В ДС Бурабай на форуме в честь 20-летия Ассамблеи народа Казахстана 2015.JPG"/>
          <p:cNvPicPr>
            <a:picLocks noChangeAspect="1" noChangeArrowheads="1"/>
          </p:cNvPicPr>
          <p:nvPr/>
        </p:nvPicPr>
        <p:blipFill>
          <a:blip r:embed="rId2"/>
          <a:srcRect/>
          <a:stretch>
            <a:fillRect/>
          </a:stretch>
        </p:blipFill>
        <p:spPr bwMode="auto">
          <a:xfrm>
            <a:off x="428596" y="214290"/>
            <a:ext cx="8286808" cy="507209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68280"/>
          </a:xfrm>
        </p:spPr>
        <p:txBody>
          <a:bodyPr>
            <a:normAutofit fontScale="90000"/>
          </a:bodyPr>
          <a:lstStyle/>
          <a:p>
            <a:r>
              <a:rPr lang="ru-RU" sz="2000" b="1" dirty="0" smtClean="0">
                <a:latin typeface="Times New Roman" pitchFamily="18" charset="0"/>
                <a:cs typeface="Times New Roman" pitchFamily="18" charset="0"/>
              </a:rPr>
              <a:t>Предисловие</a:t>
            </a:r>
            <a:endParaRPr lang="ru-RU" sz="2000" b="1" dirty="0">
              <a:latin typeface="Times New Roman" pitchFamily="18" charset="0"/>
              <a:cs typeface="Times New Roman" pitchFamily="18" charset="0"/>
            </a:endParaRPr>
          </a:p>
        </p:txBody>
      </p:sp>
      <p:sp>
        <p:nvSpPr>
          <p:cNvPr id="3" name="Содержимое 2"/>
          <p:cNvSpPr>
            <a:spLocks noGrp="1"/>
          </p:cNvSpPr>
          <p:nvPr>
            <p:ph idx="1"/>
          </p:nvPr>
        </p:nvSpPr>
        <p:spPr>
          <a:xfrm>
            <a:off x="457200" y="714356"/>
            <a:ext cx="8229600" cy="5857916"/>
          </a:xfrm>
        </p:spPr>
        <p:txBody>
          <a:bodyPr>
            <a:normAutofit fontScale="92500" lnSpcReduction="10000"/>
          </a:bodyPr>
          <a:lstStyle/>
          <a:p>
            <a:pPr>
              <a:buNone/>
            </a:pPr>
            <a:r>
              <a:rPr lang="ru-RU" dirty="0" smtClean="0"/>
              <a:t>	</a:t>
            </a:r>
            <a:r>
              <a:rPr lang="ru-RU" sz="1800" dirty="0" smtClean="0">
                <a:latin typeface="Times New Roman" pitchFamily="18" charset="0"/>
                <a:cs typeface="Times New Roman" pitchFamily="18" charset="0"/>
              </a:rPr>
              <a:t>В истории каждого народа есть личности, которые сыграли важную роль в становлении государства.  Наверное, так получается, что время само выбирает их, своих героев,  своих ярких деятелей, появляющихся именно тогда, когда они особенно необходимы историческому процессу. </a:t>
            </a:r>
          </a:p>
          <a:p>
            <a:pPr>
              <a:buNone/>
            </a:pPr>
            <a:r>
              <a:rPr lang="ru-RU" sz="1800" dirty="0" smtClean="0">
                <a:latin typeface="Times New Roman" pitchFamily="18" charset="0"/>
                <a:cs typeface="Times New Roman" pitchFamily="18" charset="0"/>
              </a:rPr>
              <a:t>	Такие люди становятся движущей силой, вождями, способных возглавить  и  сплотить  общество для решения его насущных проблем, способных понять  свой народ, работать на решение политических, социальных, экономических, культурных перспектив. Такие руководители хорошие тактики и стратеги, они обладают уникальной способностью  идти верным вектором для развития своей страны, а значит в целом и для всего мира. Таких руководителей называют Созидателями. </a:t>
            </a:r>
          </a:p>
          <a:p>
            <a:pPr>
              <a:buNone/>
            </a:pPr>
            <a:r>
              <a:rPr lang="ru-RU" sz="1800" dirty="0" smtClean="0">
                <a:latin typeface="Times New Roman" pitchFamily="18" charset="0"/>
                <a:cs typeface="Times New Roman" pitchFamily="18" charset="0"/>
              </a:rPr>
              <a:t>	Одним ярчайшим представителем таких руководителей является Первый Президент Республики Казахстан Нурсултан Абишевич Назарбаев. Под его руководством Казахстан стал независимым, суверенным, экономически развивающимся государством, признанным всем мировым сообществом как государство, обладающее огромным потенциалом, как в экономическом, так и политическом плане. </a:t>
            </a:r>
          </a:p>
          <a:p>
            <a:pPr>
              <a:buNone/>
            </a:pPr>
            <a:r>
              <a:rPr lang="ru-RU" sz="1800" dirty="0" smtClean="0">
                <a:latin typeface="Times New Roman" pitchFamily="18" charset="0"/>
                <a:cs typeface="Times New Roman" pitchFamily="18" charset="0"/>
              </a:rPr>
              <a:t>	Представленная фотовыставка демонстрирует визиты Президента Нурсултана Абишевича Назарбаева в Кокшетау в разные годы в целях ознакомления с экономическим, социальным,  культурным и общественным развитием города и для участия в различных мероприятиях республиканского и международного масштаба. </a:t>
            </a:r>
          </a:p>
          <a:p>
            <a:pPr>
              <a:buNone/>
            </a:pPr>
            <a:endParaRPr lang="ru-RU" sz="1800" dirty="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429264"/>
            <a:ext cx="8329642" cy="696899"/>
          </a:xfrm>
        </p:spPr>
        <p:txBody>
          <a:bodyPr>
            <a:normAutofit/>
          </a:bodyPr>
          <a:lstStyle/>
          <a:p>
            <a:pPr algn="ctr"/>
            <a:r>
              <a:rPr lang="ru-RU" sz="1800" dirty="0" smtClean="0">
                <a:latin typeface="Times New Roman" pitchFamily="18" charset="0"/>
                <a:cs typeface="Times New Roman" pitchFamily="18" charset="0"/>
              </a:rPr>
              <a:t>Президент Казахстана Нурсултан Назарбаев  во время посещения </a:t>
            </a:r>
          </a:p>
          <a:p>
            <a:pPr algn="ctr"/>
            <a:r>
              <a:rPr lang="ru-RU" sz="1800" dirty="0" smtClean="0">
                <a:latin typeface="Times New Roman" pitchFamily="18" charset="0"/>
                <a:cs typeface="Times New Roman" pitchFamily="18" charset="0"/>
              </a:rPr>
              <a:t>АО «КАМАЗ-Инжиниринг», 2015 год</a:t>
            </a:r>
            <a:endParaRPr lang="ru-RU" sz="1800" dirty="0">
              <a:latin typeface="Times New Roman" pitchFamily="18" charset="0"/>
              <a:cs typeface="Times New Roman" pitchFamily="18" charset="0"/>
            </a:endParaRPr>
          </a:p>
        </p:txBody>
      </p:sp>
      <p:pic>
        <p:nvPicPr>
          <p:cNvPr id="16386" name="Picture 2" descr="C:\Users\1\Desktop\на слайд Назарбаев\Новая папка\5616 Президент Казахстана Нурсултан Назарбаев, аким области Сергей Кулагин в момент посещения КАМАЗ-Инжиниринг,2015.JPG"/>
          <p:cNvPicPr>
            <a:picLocks noChangeAspect="1" noChangeArrowheads="1"/>
          </p:cNvPicPr>
          <p:nvPr/>
        </p:nvPicPr>
        <p:blipFill>
          <a:blip r:embed="rId2" cstate="print"/>
          <a:srcRect/>
          <a:stretch>
            <a:fillRect/>
          </a:stretch>
        </p:blipFill>
        <p:spPr bwMode="auto">
          <a:xfrm>
            <a:off x="428596" y="214290"/>
            <a:ext cx="8358246" cy="507209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25998"/>
          </a:xfrm>
        </p:spPr>
        <p:txBody>
          <a:bodyPr/>
          <a:lstStyle/>
          <a:p>
            <a:endParaRPr lang="ru-RU" dirty="0"/>
          </a:p>
        </p:txBody>
      </p:sp>
      <p:sp>
        <p:nvSpPr>
          <p:cNvPr id="3" name="Содержимое 2"/>
          <p:cNvSpPr>
            <a:spLocks noGrp="1"/>
          </p:cNvSpPr>
          <p:nvPr>
            <p:ph idx="1"/>
          </p:nvPr>
        </p:nvSpPr>
        <p:spPr>
          <a:xfrm>
            <a:off x="457200" y="5357826"/>
            <a:ext cx="8229600" cy="768337"/>
          </a:xfrm>
        </p:spPr>
        <p:txBody>
          <a:bodyPr>
            <a:normAutofit/>
          </a:bodyPr>
          <a:lstStyle/>
          <a:p>
            <a:pPr algn="ctr"/>
            <a:r>
              <a:rPr lang="ru-RU" sz="1800" dirty="0" smtClean="0">
                <a:latin typeface="Times New Roman" pitchFamily="18" charset="0"/>
                <a:cs typeface="Times New Roman" pitchFamily="18" charset="0"/>
              </a:rPr>
              <a:t>Президент Казахстана Нурсултан Назарбаев, </a:t>
            </a:r>
            <a:r>
              <a:rPr lang="ru-RU" sz="1800" dirty="0" err="1" smtClean="0">
                <a:latin typeface="Times New Roman" pitchFamily="18" charset="0"/>
                <a:cs typeface="Times New Roman" pitchFamily="18" charset="0"/>
              </a:rPr>
              <a:t>аким</a:t>
            </a:r>
            <a:r>
              <a:rPr lang="ru-RU" sz="1800" dirty="0" smtClean="0">
                <a:latin typeface="Times New Roman" pitchFamily="18" charset="0"/>
                <a:cs typeface="Times New Roman" pitchFamily="18" charset="0"/>
              </a:rPr>
              <a:t> области Сергей Кулагин в момент посещения АО «КАМАЗ-Инжиниринг», 2015 год</a:t>
            </a:r>
            <a:endParaRPr lang="ru-RU" sz="1800" dirty="0">
              <a:latin typeface="Times New Roman" pitchFamily="18" charset="0"/>
              <a:cs typeface="Times New Roman" pitchFamily="18" charset="0"/>
            </a:endParaRPr>
          </a:p>
        </p:txBody>
      </p:sp>
      <p:pic>
        <p:nvPicPr>
          <p:cNvPr id="17410" name="Picture 2" descr="C:\Users\1\Desktop\на слайд Назарбаев\Новая папка\5614  Президент Казахстана Нурсултан Назарбаев, аким области Сергей Кулагин в момент посещения КАМАЗ-Инжиниринг, 2015.JPG"/>
          <p:cNvPicPr>
            <a:picLocks noChangeAspect="1" noChangeArrowheads="1"/>
          </p:cNvPicPr>
          <p:nvPr/>
        </p:nvPicPr>
        <p:blipFill>
          <a:blip r:embed="rId2"/>
          <a:srcRect/>
          <a:stretch>
            <a:fillRect/>
          </a:stretch>
        </p:blipFill>
        <p:spPr bwMode="auto">
          <a:xfrm>
            <a:off x="428596" y="214290"/>
            <a:ext cx="8286808" cy="4857785"/>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429264"/>
            <a:ext cx="8229600" cy="696899"/>
          </a:xfrm>
        </p:spPr>
        <p:txBody>
          <a:bodyPr>
            <a:normAutofit fontScale="55000" lnSpcReduction="20000"/>
          </a:bodyPr>
          <a:lstStyle/>
          <a:p>
            <a:pPr algn="ctr"/>
            <a:r>
              <a:rPr lang="ru-RU" dirty="0" smtClean="0">
                <a:latin typeface="Times New Roman" pitchFamily="18" charset="0"/>
                <a:cs typeface="Times New Roman" pitchFamily="18" charset="0"/>
              </a:rPr>
              <a:t>Президент Казахстана Нурсултан Назарбаев, </a:t>
            </a:r>
            <a:r>
              <a:rPr lang="ru-RU" dirty="0" err="1" smtClean="0">
                <a:latin typeface="Times New Roman" pitchFamily="18" charset="0"/>
                <a:cs typeface="Times New Roman" pitchFamily="18" charset="0"/>
              </a:rPr>
              <a:t>аким</a:t>
            </a:r>
            <a:r>
              <a:rPr lang="ru-RU" dirty="0" smtClean="0">
                <a:latin typeface="Times New Roman" pitchFamily="18" charset="0"/>
                <a:cs typeface="Times New Roman" pitchFamily="18" charset="0"/>
              </a:rPr>
              <a:t> области Сергей Кулагин в момент посещения предприятия Молоко </a:t>
            </a:r>
            <a:r>
              <a:rPr lang="ru-RU" dirty="0" err="1" smtClean="0">
                <a:latin typeface="Times New Roman" pitchFamily="18" charset="0"/>
                <a:cs typeface="Times New Roman" pitchFamily="18" charset="0"/>
              </a:rPr>
              <a:t>Синегорья</a:t>
            </a:r>
            <a:r>
              <a:rPr lang="ru-RU" dirty="0" smtClean="0">
                <a:latin typeface="Times New Roman" pitchFamily="18" charset="0"/>
                <a:cs typeface="Times New Roman" pitchFamily="18" charset="0"/>
              </a:rPr>
              <a:t>,  2015 год</a:t>
            </a:r>
            <a:endParaRPr lang="ru-RU" dirty="0">
              <a:latin typeface="Times New Roman" pitchFamily="18" charset="0"/>
              <a:cs typeface="Times New Roman" pitchFamily="18" charset="0"/>
            </a:endParaRPr>
          </a:p>
        </p:txBody>
      </p:sp>
      <p:pic>
        <p:nvPicPr>
          <p:cNvPr id="18434" name="Picture 2" descr="C:\Users\1\Desktop\на слайд Назарбаев\Новая папка\5618  Президент Казахстана Нурсултан Назарбаев, аким области Сергей Кулагин в момент посещения предприятия Молоко Синегорья 2015.JPG"/>
          <p:cNvPicPr>
            <a:picLocks noChangeAspect="1" noChangeArrowheads="1"/>
          </p:cNvPicPr>
          <p:nvPr/>
        </p:nvPicPr>
        <p:blipFill>
          <a:blip r:embed="rId2" cstate="print"/>
          <a:srcRect/>
          <a:stretch>
            <a:fillRect/>
          </a:stretch>
        </p:blipFill>
        <p:spPr bwMode="auto">
          <a:xfrm>
            <a:off x="428596" y="214290"/>
            <a:ext cx="8286808" cy="500066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500702"/>
            <a:ext cx="8229600" cy="625461"/>
          </a:xfrm>
        </p:spPr>
        <p:txBody>
          <a:bodyPr>
            <a:noAutofit/>
          </a:bodyPr>
          <a:lstStyle/>
          <a:p>
            <a:pPr algn="ctr"/>
            <a:r>
              <a:rPr lang="ru-RU" sz="1800" dirty="0" smtClean="0">
                <a:latin typeface="Times New Roman" pitchFamily="18" charset="0"/>
                <a:cs typeface="Times New Roman" pitchFamily="18" charset="0"/>
              </a:rPr>
              <a:t>Президенты стран СНГ и Евразийского экономического союза, принявшие  участие в заседании в Совета в поселке </a:t>
            </a:r>
            <a:r>
              <a:rPr lang="ru-RU" sz="1800" dirty="0" err="1" smtClean="0">
                <a:latin typeface="Times New Roman" pitchFamily="18" charset="0"/>
                <a:cs typeface="Times New Roman" pitchFamily="18" charset="0"/>
              </a:rPr>
              <a:t>Бурабай</a:t>
            </a:r>
            <a:r>
              <a:rPr lang="ru-RU" sz="1800" dirty="0" smtClean="0">
                <a:latin typeface="Times New Roman" pitchFamily="18" charset="0"/>
                <a:cs typeface="Times New Roman" pitchFamily="18" charset="0"/>
              </a:rPr>
              <a:t>, 2015 год</a:t>
            </a:r>
            <a:endParaRPr lang="ru-RU" sz="1800" dirty="0">
              <a:latin typeface="Times New Roman" pitchFamily="18" charset="0"/>
              <a:cs typeface="Times New Roman" pitchFamily="18" charset="0"/>
            </a:endParaRPr>
          </a:p>
        </p:txBody>
      </p:sp>
      <p:pic>
        <p:nvPicPr>
          <p:cNvPr id="23554" name="Picture 2" descr="C:\Users\1\Desktop\сканер фотоархив по истории г. Кокшетау\Коллекция фотодокументов 1 часть, 25.05\5620 Президенты стран СНГ и Евразийского экономического союза, приянвшие  участие в заседании в Советав поселке Бурабай, 2015.jpg"/>
          <p:cNvPicPr>
            <a:picLocks noChangeAspect="1" noChangeArrowheads="1"/>
          </p:cNvPicPr>
          <p:nvPr/>
        </p:nvPicPr>
        <p:blipFill>
          <a:blip r:embed="rId2"/>
          <a:srcRect/>
          <a:stretch>
            <a:fillRect/>
          </a:stretch>
        </p:blipFill>
        <p:spPr bwMode="auto">
          <a:xfrm>
            <a:off x="357158" y="285728"/>
            <a:ext cx="8358246" cy="471490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166"/>
            <a:ext cx="8258204" cy="4572032"/>
          </a:xfrm>
        </p:spPr>
        <p:txBody>
          <a:bodyPr/>
          <a:lstStyle/>
          <a:p>
            <a:endParaRPr lang="ru-RU" dirty="0"/>
          </a:p>
        </p:txBody>
      </p:sp>
      <p:sp>
        <p:nvSpPr>
          <p:cNvPr id="3" name="Содержимое 2"/>
          <p:cNvSpPr>
            <a:spLocks noGrp="1"/>
          </p:cNvSpPr>
          <p:nvPr>
            <p:ph idx="1"/>
          </p:nvPr>
        </p:nvSpPr>
        <p:spPr>
          <a:xfrm>
            <a:off x="457200" y="5429264"/>
            <a:ext cx="8229600" cy="696899"/>
          </a:xfrm>
        </p:spPr>
        <p:txBody>
          <a:bodyPr>
            <a:normAutofit/>
          </a:bodyPr>
          <a:lstStyle/>
          <a:p>
            <a:pPr algn="ctr"/>
            <a:r>
              <a:rPr lang="ru-RU" sz="1800" dirty="0" smtClean="0">
                <a:latin typeface="Times New Roman" pitchFamily="18" charset="0"/>
                <a:cs typeface="Times New Roman" pitchFamily="18" charset="0"/>
              </a:rPr>
              <a:t>Нурсултан Назарбаев, </a:t>
            </a:r>
            <a:r>
              <a:rPr lang="ru-RU" sz="1800" dirty="0" err="1" smtClean="0">
                <a:latin typeface="Times New Roman" pitchFamily="18" charset="0"/>
                <a:cs typeface="Times New Roman" pitchFamily="18" charset="0"/>
              </a:rPr>
              <a:t>аким</a:t>
            </a:r>
            <a:r>
              <a:rPr lang="ru-RU" sz="1800" dirty="0" smtClean="0">
                <a:latin typeface="Times New Roman" pitchFamily="18" charset="0"/>
                <a:cs typeface="Times New Roman" pitchFamily="18" charset="0"/>
              </a:rPr>
              <a:t> области Сергей Кулагин  </a:t>
            </a:r>
            <a:r>
              <a:rPr lang="ru-RU" sz="1800" dirty="0" err="1" smtClean="0">
                <a:latin typeface="Times New Roman" pitchFamily="18" charset="0"/>
                <a:cs typeface="Times New Roman" pitchFamily="18" charset="0"/>
              </a:rPr>
              <a:t>c</a:t>
            </a:r>
            <a:r>
              <a:rPr lang="ru-RU" sz="1800" dirty="0" smtClean="0">
                <a:latin typeface="Times New Roman" pitchFamily="18" charset="0"/>
                <a:cs typeface="Times New Roman" pitchFamily="18" charset="0"/>
              </a:rPr>
              <a:t> коллективом  ТОО Казахстанская </a:t>
            </a:r>
            <a:r>
              <a:rPr lang="ru-RU" sz="1800" dirty="0" err="1" smtClean="0">
                <a:latin typeface="Times New Roman" pitchFamily="18" charset="0"/>
                <a:cs typeface="Times New Roman" pitchFamily="18" charset="0"/>
              </a:rPr>
              <a:t>агроинновационная</a:t>
            </a:r>
            <a:r>
              <a:rPr lang="ru-RU" sz="1800" dirty="0" smtClean="0">
                <a:latin typeface="Times New Roman" pitchFamily="18" charset="0"/>
                <a:cs typeface="Times New Roman" pitchFamily="18" charset="0"/>
              </a:rPr>
              <a:t> корпорация, 2016 год</a:t>
            </a:r>
            <a:endParaRPr lang="ru-RU" sz="1800" dirty="0">
              <a:latin typeface="Times New Roman" pitchFamily="18" charset="0"/>
              <a:cs typeface="Times New Roman" pitchFamily="18" charset="0"/>
            </a:endParaRPr>
          </a:p>
        </p:txBody>
      </p:sp>
      <p:pic>
        <p:nvPicPr>
          <p:cNvPr id="21506" name="Picture 2" descr="C:\Users\1\Desktop\на слайд Назарбаев\Новая папка\5674 Нурсултан Назарбаев, аким АО Сергей Кулагин , c коллективом  ТОО Казахстанская агроинновационная корпорация, Кокшетау, 2016.JPG"/>
          <p:cNvPicPr>
            <a:picLocks noChangeAspect="1" noChangeArrowheads="1"/>
          </p:cNvPicPr>
          <p:nvPr/>
        </p:nvPicPr>
        <p:blipFill>
          <a:blip r:embed="rId2" cstate="print"/>
          <a:srcRect/>
          <a:stretch>
            <a:fillRect/>
          </a:stretch>
        </p:blipFill>
        <p:spPr bwMode="auto">
          <a:xfrm>
            <a:off x="357158" y="357166"/>
            <a:ext cx="8358246" cy="492922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357826"/>
            <a:ext cx="8229600" cy="928694"/>
          </a:xfrm>
        </p:spPr>
        <p:txBody>
          <a:bodyPr>
            <a:noAutofit/>
          </a:bodyPr>
          <a:lstStyle/>
          <a:p>
            <a:pPr algn="ctr"/>
            <a:r>
              <a:rPr lang="ru-RU" sz="1800" dirty="0" smtClean="0">
                <a:latin typeface="Times New Roman" pitchFamily="18" charset="0"/>
                <a:cs typeface="Times New Roman" pitchFamily="18" charset="0"/>
              </a:rPr>
              <a:t>Нурсултан Назарбаев, </a:t>
            </a:r>
            <a:r>
              <a:rPr lang="ru-RU" sz="1800" dirty="0" err="1" smtClean="0">
                <a:latin typeface="Times New Roman" pitchFamily="18" charset="0"/>
                <a:cs typeface="Times New Roman" pitchFamily="18" charset="0"/>
              </a:rPr>
              <a:t>аким</a:t>
            </a:r>
            <a:r>
              <a:rPr lang="ru-RU" sz="1800" dirty="0" smtClean="0">
                <a:latin typeface="Times New Roman" pitchFamily="18" charset="0"/>
                <a:cs typeface="Times New Roman" pitchFamily="18" charset="0"/>
              </a:rPr>
              <a:t> области Сергей Кулагин , генеральный директор </a:t>
            </a:r>
            <a:r>
              <a:rPr lang="ru-RU" sz="1800" dirty="0" err="1" smtClean="0">
                <a:latin typeface="Times New Roman" pitchFamily="18" charset="0"/>
                <a:cs typeface="Times New Roman" pitchFamily="18" charset="0"/>
              </a:rPr>
              <a:t>Чегеев</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Серикбай</a:t>
            </a:r>
            <a:r>
              <a:rPr lang="ru-RU" sz="1800" dirty="0" smtClean="0">
                <a:latin typeface="Times New Roman" pitchFamily="18" charset="0"/>
                <a:cs typeface="Times New Roman" pitchFamily="18" charset="0"/>
              </a:rPr>
              <a:t> в ТОО Казахстанская </a:t>
            </a:r>
            <a:r>
              <a:rPr lang="ru-RU" sz="1800" dirty="0" err="1" smtClean="0">
                <a:latin typeface="Times New Roman" pitchFamily="18" charset="0"/>
                <a:cs typeface="Times New Roman" pitchFamily="18" charset="0"/>
              </a:rPr>
              <a:t>агроинновационная</a:t>
            </a:r>
            <a:r>
              <a:rPr lang="ru-RU" sz="1800" dirty="0" smtClean="0">
                <a:latin typeface="Times New Roman" pitchFamily="18" charset="0"/>
                <a:cs typeface="Times New Roman" pitchFamily="18" charset="0"/>
              </a:rPr>
              <a:t> корпорация, </a:t>
            </a:r>
          </a:p>
          <a:p>
            <a:pPr algn="ctr"/>
            <a:r>
              <a:rPr lang="ru-RU" sz="1800" dirty="0" smtClean="0">
                <a:latin typeface="Times New Roman" pitchFamily="18" charset="0"/>
                <a:cs typeface="Times New Roman" pitchFamily="18" charset="0"/>
              </a:rPr>
              <a:t>2016 год</a:t>
            </a:r>
            <a:endParaRPr lang="ru-RU" sz="1800" dirty="0">
              <a:latin typeface="Times New Roman" pitchFamily="18" charset="0"/>
              <a:cs typeface="Times New Roman" pitchFamily="18" charset="0"/>
            </a:endParaRPr>
          </a:p>
        </p:txBody>
      </p:sp>
      <p:pic>
        <p:nvPicPr>
          <p:cNvPr id="20482" name="Picture 2" descr="C:\Users\1\Desktop\на слайд Назарбаев\Новая папка\5672 Нурсултан Назарбаев, аким АО Сергей Кулагин , Чегеев Серикбай в ТОО Казахстанская агроинновационная корпорация, Кокшетау, 2016.JPG"/>
          <p:cNvPicPr>
            <a:picLocks noChangeAspect="1" noChangeArrowheads="1"/>
          </p:cNvPicPr>
          <p:nvPr/>
        </p:nvPicPr>
        <p:blipFill>
          <a:blip r:embed="rId2" cstate="print"/>
          <a:srcRect/>
          <a:stretch>
            <a:fillRect/>
          </a:stretch>
        </p:blipFill>
        <p:spPr bwMode="auto">
          <a:xfrm>
            <a:off x="428596" y="214290"/>
            <a:ext cx="8286808" cy="492922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429264"/>
            <a:ext cx="8229600" cy="696899"/>
          </a:xfrm>
        </p:spPr>
        <p:txBody>
          <a:bodyPr>
            <a:normAutofit/>
          </a:bodyPr>
          <a:lstStyle/>
          <a:p>
            <a:pPr algn="ctr"/>
            <a:r>
              <a:rPr lang="ru-RU" sz="1800" dirty="0" smtClean="0">
                <a:latin typeface="Times New Roman" pitchFamily="18" charset="0"/>
                <a:cs typeface="Times New Roman" pitchFamily="18" charset="0"/>
              </a:rPr>
              <a:t>Президент РК Нурсултан  Назарбаев во время своего  обращения к народу «Пять социальных инициатив», 2018 год</a:t>
            </a:r>
            <a:endParaRPr lang="ru-RU" sz="1800" dirty="0">
              <a:latin typeface="Times New Roman" pitchFamily="18" charset="0"/>
              <a:cs typeface="Times New Roman" pitchFamily="18" charset="0"/>
            </a:endParaRPr>
          </a:p>
        </p:txBody>
      </p:sp>
      <p:pic>
        <p:nvPicPr>
          <p:cNvPr id="24578" name="Picture 2" descr="C:\Users\1\Desktop\сканер фотоархив по истории г. Кокшетау\Коллекция фотодокументов 1 часть, 25.05\5810 Президент РК Нурсултан  Назарбаев во время своего  обращения к народу Пять социальных инициатив, 2018.jpg"/>
          <p:cNvPicPr>
            <a:picLocks noChangeAspect="1" noChangeArrowheads="1"/>
          </p:cNvPicPr>
          <p:nvPr/>
        </p:nvPicPr>
        <p:blipFill>
          <a:blip r:embed="rId2"/>
          <a:srcRect/>
          <a:stretch>
            <a:fillRect/>
          </a:stretch>
        </p:blipFill>
        <p:spPr bwMode="auto">
          <a:xfrm>
            <a:off x="428596" y="285728"/>
            <a:ext cx="8286808" cy="485778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a:bodyPr>
          <a:lstStyle/>
          <a:p>
            <a:r>
              <a:rPr lang="ru-RU" sz="1800" b="1" dirty="0" smtClean="0">
                <a:latin typeface="Times New Roman" pitchFamily="18" charset="0"/>
                <a:cs typeface="Times New Roman" pitchFamily="18" charset="0"/>
              </a:rPr>
              <a:t>Заключение</a:t>
            </a:r>
            <a:endParaRPr lang="ru-RU" sz="1800" b="1" dirty="0">
              <a:latin typeface="Times New Roman" pitchFamily="18" charset="0"/>
              <a:cs typeface="Times New Roman" pitchFamily="18" charset="0"/>
            </a:endParaRPr>
          </a:p>
        </p:txBody>
      </p:sp>
      <p:sp>
        <p:nvSpPr>
          <p:cNvPr id="3" name="Содержимое 2"/>
          <p:cNvSpPr>
            <a:spLocks noGrp="1"/>
          </p:cNvSpPr>
          <p:nvPr>
            <p:ph idx="1"/>
          </p:nvPr>
        </p:nvSpPr>
        <p:spPr>
          <a:xfrm>
            <a:off x="457200" y="785794"/>
            <a:ext cx="8229600" cy="5340369"/>
          </a:xfrm>
        </p:spPr>
        <p:txBody>
          <a:bodyPr>
            <a:noAutofit/>
          </a:bodyPr>
          <a:lstStyle/>
          <a:p>
            <a:pPr algn="just"/>
            <a:r>
              <a:rPr lang="ru-RU" sz="1700" dirty="0" smtClean="0">
                <a:latin typeface="Times New Roman" pitchFamily="18" charset="0"/>
                <a:cs typeface="Times New Roman" pitchFamily="18" charset="0"/>
              </a:rPr>
              <a:t>У каждого человека своя судьба, свое предназначение в жизни. Кто-то станет великим ученым, медицинским светилом или олимпийским чемпионом, спортсменом, которым по праву будет гордиться вся страна. Кто-то посвятит всю свою жизнь обучению порастающего поколения и в этом будет его предназначение. </a:t>
            </a:r>
          </a:p>
          <a:p>
            <a:pPr algn="just"/>
            <a:r>
              <a:rPr lang="ru-RU" sz="1700" dirty="0" smtClean="0">
                <a:latin typeface="Times New Roman" pitchFamily="18" charset="0"/>
                <a:cs typeface="Times New Roman" pitchFamily="18" charset="0"/>
              </a:rPr>
              <a:t>В судьбе Нурсултана Назарбаева есть только одно главное предназначение – служение Казахстану и его народу.</a:t>
            </a:r>
          </a:p>
          <a:p>
            <a:pPr algn="just"/>
            <a:r>
              <a:rPr lang="ru-RU" sz="1700" dirty="0" smtClean="0">
                <a:latin typeface="Times New Roman" pitchFamily="18" charset="0"/>
                <a:cs typeface="Times New Roman" pitchFamily="18" charset="0"/>
              </a:rPr>
              <a:t>Благодаря взвешенной, мудрой, эффективной государственной политике Президента Республики Казахстан страна за годы независимости сделала колоссальный прорыв и стала страной с развитой политической и экономической системой  и демократическим обществом.  </a:t>
            </a:r>
          </a:p>
          <a:p>
            <a:pPr algn="just"/>
            <a:r>
              <a:rPr lang="ru-RU" sz="1700" dirty="0" smtClean="0">
                <a:latin typeface="Times New Roman" pitchFamily="18" charset="0"/>
                <a:cs typeface="Times New Roman" pitchFamily="18" charset="0"/>
              </a:rPr>
              <a:t>Политическая стабильность, межнациональное согласие обеспечивают гражданам страны уверенность в будущем и являются примером для других стран.  </a:t>
            </a:r>
          </a:p>
          <a:p>
            <a:pPr algn="just"/>
            <a:r>
              <a:rPr lang="ru-RU" sz="1700" dirty="0" smtClean="0">
                <a:latin typeface="Times New Roman" pitchFamily="18" charset="0"/>
                <a:cs typeface="Times New Roman" pitchFamily="18" charset="0"/>
              </a:rPr>
              <a:t>15 мая 2010 года парламент Казахстана принял конституционный закон о наделении Нурсултана Назарбаева статусом лидера нации. Президентом документ не был  подписан. Согласно законодательству страны, закон, не возвращенный в парламент в течение 10 дней, считается подписанным. Закон вступил в силу 14 июня 2010 года. </a:t>
            </a:r>
          </a:p>
          <a:p>
            <a:pPr algn="just"/>
            <a:r>
              <a:rPr lang="ru-RU" sz="1700" dirty="0" smtClean="0">
                <a:latin typeface="Times New Roman" pitchFamily="18" charset="0"/>
                <a:cs typeface="Times New Roman" pitchFamily="18" charset="0"/>
              </a:rPr>
              <a:t>Нурсултан Абишевич Назарбаев стал истинным лидером народа Казахстан  - </a:t>
            </a:r>
            <a:r>
              <a:rPr lang="ru-RU" sz="1700" dirty="0" err="1" smtClean="0">
                <a:latin typeface="Times New Roman" pitchFamily="18" charset="0"/>
                <a:cs typeface="Times New Roman" pitchFamily="18" charset="0"/>
              </a:rPr>
              <a:t>Елбасы</a:t>
            </a:r>
            <a:r>
              <a:rPr lang="ru-RU" sz="1700" dirty="0" smtClean="0">
                <a:latin typeface="Times New Roman" pitchFamily="18" charset="0"/>
                <a:cs typeface="Times New Roman" pitchFamily="18" charset="0"/>
              </a:rPr>
              <a:t>. </a:t>
            </a:r>
          </a:p>
          <a:p>
            <a:endParaRPr lang="ru-RU" sz="1400" dirty="0">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154362"/>
          </a:xfrm>
        </p:spPr>
        <p:txBody>
          <a:bodyPr/>
          <a:lstStyle/>
          <a:p>
            <a:endParaRPr lang="ru-RU" dirty="0"/>
          </a:p>
        </p:txBody>
      </p:sp>
      <p:sp>
        <p:nvSpPr>
          <p:cNvPr id="3" name="Содержимое 2"/>
          <p:cNvSpPr>
            <a:spLocks noGrp="1"/>
          </p:cNvSpPr>
          <p:nvPr>
            <p:ph idx="1"/>
          </p:nvPr>
        </p:nvSpPr>
        <p:spPr>
          <a:xfrm>
            <a:off x="457200" y="5072074"/>
            <a:ext cx="8229600" cy="1054089"/>
          </a:xfrm>
        </p:spPr>
        <p:txBody>
          <a:bodyPr>
            <a:normAutofit/>
          </a:bodyPr>
          <a:lstStyle/>
          <a:p>
            <a:pPr algn="ctr"/>
            <a:r>
              <a:rPr lang="ru-RU" sz="6000" b="1" dirty="0" smtClean="0">
                <a:latin typeface="Times New Roman" pitchFamily="18" charset="0"/>
                <a:cs typeface="Times New Roman" pitchFamily="18" charset="0"/>
              </a:rPr>
              <a:t>Спасибо за внимание</a:t>
            </a:r>
            <a:r>
              <a:rPr lang="ru-RU" sz="6000" b="1" dirty="0" smtClean="0"/>
              <a:t>!</a:t>
            </a:r>
            <a:endParaRPr lang="ru-RU" sz="6000" b="1" dirty="0"/>
          </a:p>
        </p:txBody>
      </p:sp>
      <p:pic>
        <p:nvPicPr>
          <p:cNvPr id="4" name="Picture 4"/>
          <p:cNvPicPr>
            <a:picLocks noChangeAspect="1" noChangeArrowheads="1"/>
          </p:cNvPicPr>
          <p:nvPr/>
        </p:nvPicPr>
        <p:blipFill>
          <a:blip r:embed="rId2"/>
          <a:srcRect/>
          <a:stretch>
            <a:fillRect/>
          </a:stretch>
        </p:blipFill>
        <p:spPr bwMode="auto">
          <a:xfrm>
            <a:off x="428596" y="214290"/>
            <a:ext cx="8286808" cy="464347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011750"/>
          </a:xfrm>
        </p:spPr>
        <p:txBody>
          <a:bodyPr/>
          <a:lstStyle/>
          <a:p>
            <a:endParaRPr lang="ru-RU" dirty="0"/>
          </a:p>
        </p:txBody>
      </p:sp>
      <p:sp>
        <p:nvSpPr>
          <p:cNvPr id="3" name="Содержимое 2"/>
          <p:cNvSpPr>
            <a:spLocks noGrp="1"/>
          </p:cNvSpPr>
          <p:nvPr>
            <p:ph idx="1"/>
          </p:nvPr>
        </p:nvSpPr>
        <p:spPr>
          <a:xfrm>
            <a:off x="457200" y="5500702"/>
            <a:ext cx="8229600" cy="625461"/>
          </a:xfrm>
        </p:spPr>
        <p:txBody>
          <a:bodyPr>
            <a:noAutofit/>
          </a:bodyPr>
          <a:lstStyle/>
          <a:p>
            <a:pPr algn="ctr"/>
            <a:r>
              <a:rPr lang="ru-RU" sz="1800" dirty="0" smtClean="0">
                <a:latin typeface="Times New Roman" pitchFamily="18" charset="0"/>
                <a:cs typeface="Times New Roman" pitchFamily="18" charset="0"/>
              </a:rPr>
              <a:t>Назарбаев Нурсултан Абишевич - председатель Совета Министров КазССР в группе с участниками XXIV Кокчетавской областной партийной конференции, 1988 год</a:t>
            </a:r>
            <a:endParaRPr lang="ru-RU" sz="1800" dirty="0">
              <a:latin typeface="Times New Roman" pitchFamily="18" charset="0"/>
              <a:cs typeface="Times New Roman" pitchFamily="18" charset="0"/>
            </a:endParaRPr>
          </a:p>
        </p:txBody>
      </p:sp>
      <p:pic>
        <p:nvPicPr>
          <p:cNvPr id="1026" name="Picture 2" descr="C:\Users\1\Desktop\на слайд Назарбаев\Новая папка\5639 Назарбаев Нурсултан Абишевич - председатель Совета Министров КазССР в группе с участниками XXIV Кокчетавской областной партийной конференции, 1988.JPG"/>
          <p:cNvPicPr>
            <a:picLocks noChangeAspect="1" noChangeArrowheads="1"/>
          </p:cNvPicPr>
          <p:nvPr/>
        </p:nvPicPr>
        <p:blipFill>
          <a:blip r:embed="rId2"/>
          <a:srcRect/>
          <a:stretch>
            <a:fillRect/>
          </a:stretch>
        </p:blipFill>
        <p:spPr bwMode="auto">
          <a:xfrm>
            <a:off x="428596" y="214290"/>
            <a:ext cx="8286808" cy="507209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286388"/>
            <a:ext cx="8229600" cy="1071570"/>
          </a:xfrm>
        </p:spPr>
        <p:txBody>
          <a:bodyPr>
            <a:noAutofit/>
          </a:bodyPr>
          <a:lstStyle/>
          <a:p>
            <a:pPr algn="ctr"/>
            <a:r>
              <a:rPr lang="ru-RU" sz="1800" dirty="0" smtClean="0">
                <a:latin typeface="Times New Roman" pitchFamily="18" charset="0"/>
                <a:cs typeface="Times New Roman" pitchFamily="18" charset="0"/>
              </a:rPr>
              <a:t>Президент Н.Назарбаев и Б.Ельцин обмениваются грамотами </a:t>
            </a:r>
          </a:p>
          <a:p>
            <a:pPr algn="ctr"/>
            <a:r>
              <a:rPr lang="ru-RU" sz="1800" dirty="0" smtClean="0">
                <a:latin typeface="Times New Roman" pitchFamily="18" charset="0"/>
                <a:cs typeface="Times New Roman" pitchFamily="18" charset="0"/>
              </a:rPr>
              <a:t>о дружбе и взаимопомощи, 1992 год</a:t>
            </a:r>
            <a:endParaRPr lang="ru-RU" sz="1800" dirty="0">
              <a:latin typeface="Times New Roman" pitchFamily="18" charset="0"/>
              <a:cs typeface="Times New Roman" pitchFamily="18" charset="0"/>
            </a:endParaRPr>
          </a:p>
        </p:txBody>
      </p:sp>
      <p:pic>
        <p:nvPicPr>
          <p:cNvPr id="7170" name="Picture 2" descr="C:\Users\1\Desktop\на слайд Назарбаев\Новая папка\Я 4265  Кокчетав. Президент Н.Назарбаев и Б.Ельцин обмениваются грамотами о дружбе и взаимопомощи, 1992.JPG"/>
          <p:cNvPicPr>
            <a:picLocks noChangeAspect="1" noChangeArrowheads="1"/>
          </p:cNvPicPr>
          <p:nvPr/>
        </p:nvPicPr>
        <p:blipFill>
          <a:blip r:embed="rId2"/>
          <a:srcRect/>
          <a:stretch>
            <a:fillRect/>
          </a:stretch>
        </p:blipFill>
        <p:spPr bwMode="auto">
          <a:xfrm>
            <a:off x="428596" y="214290"/>
            <a:ext cx="8358246" cy="500066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011750"/>
          </a:xfrm>
        </p:spPr>
        <p:txBody>
          <a:bodyPr/>
          <a:lstStyle/>
          <a:p>
            <a:endParaRPr lang="ru-RU" dirty="0"/>
          </a:p>
        </p:txBody>
      </p:sp>
      <p:sp>
        <p:nvSpPr>
          <p:cNvPr id="3" name="Содержимое 2"/>
          <p:cNvSpPr>
            <a:spLocks noGrp="1"/>
          </p:cNvSpPr>
          <p:nvPr>
            <p:ph idx="1"/>
          </p:nvPr>
        </p:nvSpPr>
        <p:spPr>
          <a:xfrm>
            <a:off x="457200" y="5500702"/>
            <a:ext cx="8229600" cy="625461"/>
          </a:xfrm>
        </p:spPr>
        <p:txBody>
          <a:bodyPr>
            <a:noAutofit/>
          </a:bodyPr>
          <a:lstStyle/>
          <a:p>
            <a:pPr algn="ctr"/>
            <a:r>
              <a:rPr lang="ru-RU" sz="1800" dirty="0" smtClean="0">
                <a:latin typeface="Times New Roman" pitchFamily="18" charset="0"/>
                <a:cs typeface="Times New Roman" pitchFamily="18" charset="0"/>
              </a:rPr>
              <a:t>Пребывание М.С.Горбачева и Н.А.Назарбаева в Кокчетавской области, </a:t>
            </a:r>
          </a:p>
          <a:p>
            <a:pPr algn="ctr"/>
            <a:r>
              <a:rPr lang="ru-RU" sz="1800" dirty="0" smtClean="0">
                <a:latin typeface="Times New Roman" pitchFamily="18" charset="0"/>
                <a:cs typeface="Times New Roman" pitchFamily="18" charset="0"/>
              </a:rPr>
              <a:t> 1991 год</a:t>
            </a:r>
            <a:endParaRPr lang="ru-RU" sz="1800" dirty="0">
              <a:latin typeface="Times New Roman" pitchFamily="18" charset="0"/>
              <a:cs typeface="Times New Roman" pitchFamily="18" charset="0"/>
            </a:endParaRPr>
          </a:p>
        </p:txBody>
      </p:sp>
      <p:pic>
        <p:nvPicPr>
          <p:cNvPr id="2050" name="Picture 2" descr="C:\Users\1\Desktop\на слайд Назарбаев\Новая папка\1130 (5)Пребывание М.С.Горбачева и Н.А.Назарбаева в Кокчетавской области 1991 г.JPG"/>
          <p:cNvPicPr>
            <a:picLocks noChangeAspect="1" noChangeArrowheads="1"/>
          </p:cNvPicPr>
          <p:nvPr/>
        </p:nvPicPr>
        <p:blipFill>
          <a:blip r:embed="rId2"/>
          <a:srcRect/>
          <a:stretch>
            <a:fillRect/>
          </a:stretch>
        </p:blipFill>
        <p:spPr bwMode="auto">
          <a:xfrm>
            <a:off x="428596" y="214290"/>
            <a:ext cx="8286808" cy="514353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429264"/>
            <a:ext cx="8229600" cy="696899"/>
          </a:xfrm>
        </p:spPr>
        <p:txBody>
          <a:bodyPr>
            <a:normAutofit/>
          </a:bodyPr>
          <a:lstStyle/>
          <a:p>
            <a:pPr algn="ctr"/>
            <a:r>
              <a:rPr lang="ru-RU" sz="1800" dirty="0" smtClean="0">
                <a:latin typeface="Times New Roman" pitchFamily="18" charset="0"/>
                <a:cs typeface="Times New Roman" pitchFamily="18" charset="0"/>
              </a:rPr>
              <a:t>Торжественное открытие памятника </a:t>
            </a:r>
            <a:r>
              <a:rPr lang="ru-RU" sz="1800" dirty="0" err="1" smtClean="0">
                <a:latin typeface="Times New Roman" pitchFamily="18" charset="0"/>
                <a:cs typeface="Times New Roman" pitchFamily="18" charset="0"/>
              </a:rPr>
              <a:t>Абылай</a:t>
            </a:r>
            <a:r>
              <a:rPr lang="ru-RU" sz="1800" dirty="0" smtClean="0">
                <a:latin typeface="Times New Roman" pitchFamily="18" charset="0"/>
                <a:cs typeface="Times New Roman" pitchFamily="18" charset="0"/>
              </a:rPr>
              <a:t> хану с участием Н.Назарбаева, 1999 год</a:t>
            </a:r>
            <a:endParaRPr lang="ru-RU" sz="1800" dirty="0">
              <a:latin typeface="Times New Roman" pitchFamily="18" charset="0"/>
              <a:cs typeface="Times New Roman" pitchFamily="18" charset="0"/>
            </a:endParaRPr>
          </a:p>
        </p:txBody>
      </p:sp>
      <p:pic>
        <p:nvPicPr>
          <p:cNvPr id="3074" name="Picture 2" descr="C:\Users\1\Desktop\на слайд Назарбаев\Новая папка\1322   1 Торжественное открытие памятника Абылай хану с участием Н.Назарбаева 1999 г.JPG"/>
          <p:cNvPicPr>
            <a:picLocks noChangeAspect="1" noChangeArrowheads="1"/>
          </p:cNvPicPr>
          <p:nvPr/>
        </p:nvPicPr>
        <p:blipFill>
          <a:blip r:embed="rId2"/>
          <a:srcRect/>
          <a:stretch>
            <a:fillRect/>
          </a:stretch>
        </p:blipFill>
        <p:spPr bwMode="auto">
          <a:xfrm>
            <a:off x="428596" y="214290"/>
            <a:ext cx="8313767" cy="500065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429264"/>
            <a:ext cx="8229600" cy="928694"/>
          </a:xfrm>
        </p:spPr>
        <p:txBody>
          <a:bodyPr>
            <a:noAutofit/>
          </a:bodyPr>
          <a:lstStyle/>
          <a:p>
            <a:pPr algn="ctr"/>
            <a:r>
              <a:rPr lang="ru-RU" sz="1800" dirty="0" smtClean="0">
                <a:latin typeface="Times New Roman" pitchFamily="18" charset="0"/>
                <a:cs typeface="Times New Roman" pitchFamily="18" charset="0"/>
              </a:rPr>
              <a:t>Назарбаев Н.А., Кулагин С.В, </a:t>
            </a:r>
            <a:r>
              <a:rPr lang="ru-RU" sz="1800" dirty="0" err="1" smtClean="0">
                <a:latin typeface="Times New Roman" pitchFamily="18" charset="0"/>
                <a:cs typeface="Times New Roman" pitchFamily="18" charset="0"/>
              </a:rPr>
              <a:t>Баяхметов</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Е.Б.,Сейтжанов</a:t>
            </a:r>
            <a:r>
              <a:rPr lang="ru-RU" sz="1800" dirty="0" smtClean="0">
                <a:latin typeface="Times New Roman" pitchFamily="18" charset="0"/>
                <a:cs typeface="Times New Roman" pitchFamily="18" charset="0"/>
              </a:rPr>
              <a:t> А.С., </a:t>
            </a:r>
            <a:r>
              <a:rPr lang="ru-RU" sz="1800" dirty="0" err="1" smtClean="0">
                <a:latin typeface="Times New Roman" pitchFamily="18" charset="0"/>
                <a:cs typeface="Times New Roman" pitchFamily="18" charset="0"/>
              </a:rPr>
              <a:t>Токсанов</a:t>
            </a:r>
            <a:r>
              <a:rPr lang="ru-RU" sz="1800" dirty="0" smtClean="0">
                <a:latin typeface="Times New Roman" pitchFamily="18" charset="0"/>
                <a:cs typeface="Times New Roman" pitchFamily="18" charset="0"/>
              </a:rPr>
              <a:t> Н.Н. во время ознакомления с реконструкцией Дворца культуры «Кокшетау»,  </a:t>
            </a:r>
          </a:p>
          <a:p>
            <a:pPr algn="ctr"/>
            <a:r>
              <a:rPr lang="ru-RU" sz="1800" dirty="0" smtClean="0">
                <a:latin typeface="Times New Roman" pitchFamily="18" charset="0"/>
                <a:cs typeface="Times New Roman" pitchFamily="18" charset="0"/>
              </a:rPr>
              <a:t>2001 год</a:t>
            </a:r>
            <a:endParaRPr lang="ru-RU" sz="1800" dirty="0">
              <a:latin typeface="Times New Roman" pitchFamily="18" charset="0"/>
              <a:cs typeface="Times New Roman" pitchFamily="18" charset="0"/>
            </a:endParaRPr>
          </a:p>
        </p:txBody>
      </p:sp>
      <p:pic>
        <p:nvPicPr>
          <p:cNvPr id="4098" name="Picture 2" descr="C:\Users\1\Desktop\на слайд Назарбаев\Новая папка\1375  Назарбаев Н.А., Кулагин С.В, Баяхметов Е.Б.,Сейтжанов А.С., Токсанов Н.Н. во дворце Кокшетау , 2001 г.JPG"/>
          <p:cNvPicPr>
            <a:picLocks noChangeAspect="1" noChangeArrowheads="1"/>
          </p:cNvPicPr>
          <p:nvPr/>
        </p:nvPicPr>
        <p:blipFill>
          <a:blip r:embed="rId2"/>
          <a:srcRect/>
          <a:stretch>
            <a:fillRect/>
          </a:stretch>
        </p:blipFill>
        <p:spPr bwMode="auto">
          <a:xfrm>
            <a:off x="443484" y="214290"/>
            <a:ext cx="8257032" cy="5072098"/>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797436"/>
          </a:xfrm>
        </p:spPr>
        <p:txBody>
          <a:bodyPr/>
          <a:lstStyle/>
          <a:p>
            <a:endParaRPr lang="ru-RU" dirty="0"/>
          </a:p>
        </p:txBody>
      </p:sp>
      <p:sp>
        <p:nvSpPr>
          <p:cNvPr id="3" name="Содержимое 2"/>
          <p:cNvSpPr>
            <a:spLocks noGrp="1"/>
          </p:cNvSpPr>
          <p:nvPr>
            <p:ph idx="1"/>
          </p:nvPr>
        </p:nvSpPr>
        <p:spPr>
          <a:xfrm>
            <a:off x="457200" y="5429264"/>
            <a:ext cx="8229600" cy="696899"/>
          </a:xfrm>
        </p:spPr>
        <p:txBody>
          <a:bodyPr>
            <a:normAutofit/>
          </a:bodyPr>
          <a:lstStyle/>
          <a:p>
            <a:pPr algn="ctr"/>
            <a:r>
              <a:rPr lang="ru-RU" sz="1800" dirty="0" smtClean="0">
                <a:latin typeface="Times New Roman" pitchFamily="18" charset="0"/>
                <a:cs typeface="Times New Roman" pitchFamily="18" charset="0"/>
              </a:rPr>
              <a:t>Назарбаев Н.А., Кулагин С.В, </a:t>
            </a:r>
            <a:r>
              <a:rPr lang="ru-RU" sz="1800" dirty="0" err="1" smtClean="0">
                <a:latin typeface="Times New Roman" pitchFamily="18" charset="0"/>
                <a:cs typeface="Times New Roman" pitchFamily="18" charset="0"/>
              </a:rPr>
              <a:t>Баяхметов</a:t>
            </a:r>
            <a:r>
              <a:rPr lang="ru-RU" sz="1800" dirty="0" smtClean="0">
                <a:latin typeface="Times New Roman" pitchFamily="18" charset="0"/>
                <a:cs typeface="Times New Roman" pitchFamily="18" charset="0"/>
              </a:rPr>
              <a:t> Е.Б.,  во время посещения ТОО Кокшетауминводы,  2001 год</a:t>
            </a:r>
            <a:endParaRPr lang="ru-RU" sz="1800" dirty="0">
              <a:latin typeface="Times New Roman" pitchFamily="18" charset="0"/>
              <a:cs typeface="Times New Roman" pitchFamily="18" charset="0"/>
            </a:endParaRPr>
          </a:p>
        </p:txBody>
      </p:sp>
      <p:pic>
        <p:nvPicPr>
          <p:cNvPr id="5122" name="Picture 2" descr="C:\Users\1\Desktop\на слайд Назарбаев\Новая папка\1374 Назарбаев Н.А., Кулагин С.В, Баяхметов Е.Б., Косянюк В.В.  во впемя посещения ТОО Кокшетауминводы, 2001 г.JPG"/>
          <p:cNvPicPr>
            <a:picLocks noChangeAspect="1" noChangeArrowheads="1"/>
          </p:cNvPicPr>
          <p:nvPr/>
        </p:nvPicPr>
        <p:blipFill>
          <a:blip r:embed="rId2"/>
          <a:srcRect/>
          <a:stretch>
            <a:fillRect/>
          </a:stretch>
        </p:blipFill>
        <p:spPr bwMode="auto">
          <a:xfrm>
            <a:off x="428596" y="214291"/>
            <a:ext cx="8286808" cy="492922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68874"/>
          </a:xfrm>
        </p:spPr>
        <p:txBody>
          <a:bodyPr/>
          <a:lstStyle/>
          <a:p>
            <a:endParaRPr lang="ru-RU" dirty="0"/>
          </a:p>
        </p:txBody>
      </p:sp>
      <p:sp>
        <p:nvSpPr>
          <p:cNvPr id="3" name="Содержимое 2"/>
          <p:cNvSpPr>
            <a:spLocks noGrp="1"/>
          </p:cNvSpPr>
          <p:nvPr>
            <p:ph idx="1"/>
          </p:nvPr>
        </p:nvSpPr>
        <p:spPr>
          <a:xfrm>
            <a:off x="457200" y="5643578"/>
            <a:ext cx="8229600" cy="642942"/>
          </a:xfrm>
        </p:spPr>
        <p:txBody>
          <a:bodyPr>
            <a:normAutofit/>
          </a:bodyPr>
          <a:lstStyle/>
          <a:p>
            <a:pPr algn="ctr"/>
            <a:r>
              <a:rPr lang="ru-RU" sz="1800" dirty="0" smtClean="0">
                <a:latin typeface="Times New Roman" pitchFamily="18" charset="0"/>
                <a:cs typeface="Times New Roman" pitchFamily="18" charset="0"/>
              </a:rPr>
              <a:t>Н.Назарбаев и С.Кулагин на площади </a:t>
            </a:r>
            <a:r>
              <a:rPr lang="ru-RU" sz="1800" dirty="0" err="1" smtClean="0">
                <a:latin typeface="Times New Roman" pitchFamily="18" charset="0"/>
                <a:cs typeface="Times New Roman" pitchFamily="18" charset="0"/>
              </a:rPr>
              <a:t>Абылай</a:t>
            </a:r>
            <a:r>
              <a:rPr lang="ru-RU" sz="1800" dirty="0" smtClean="0">
                <a:latin typeface="Times New Roman" pitchFamily="18" charset="0"/>
                <a:cs typeface="Times New Roman" pitchFamily="18" charset="0"/>
              </a:rPr>
              <a:t> хана, 2003 год</a:t>
            </a:r>
            <a:endParaRPr lang="ru-RU" sz="1800" dirty="0">
              <a:latin typeface="Times New Roman" pitchFamily="18" charset="0"/>
              <a:cs typeface="Times New Roman" pitchFamily="18" charset="0"/>
            </a:endParaRPr>
          </a:p>
        </p:txBody>
      </p:sp>
      <p:pic>
        <p:nvPicPr>
          <p:cNvPr id="6147" name="Picture 3" descr="C:\Users\1\Desktop\на слайд Назарбаев\Новая папка\1433  Н.Назарбаев и С.Кулагин на площади Абылай хана, 2003 г.JPG"/>
          <p:cNvPicPr>
            <a:picLocks noChangeAspect="1" noChangeArrowheads="1"/>
          </p:cNvPicPr>
          <p:nvPr/>
        </p:nvPicPr>
        <p:blipFill>
          <a:blip r:embed="rId2" cstate="print"/>
          <a:srcRect/>
          <a:stretch>
            <a:fillRect/>
          </a:stretch>
        </p:blipFill>
        <p:spPr bwMode="auto">
          <a:xfrm>
            <a:off x="285720" y="214290"/>
            <a:ext cx="8429684" cy="5375365"/>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456</TotalTime>
  <Words>580</Words>
  <Application>Microsoft Office PowerPoint</Application>
  <PresentationFormat>Экран (4:3)</PresentationFormat>
  <Paragraphs>56</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Презентация PowerPoint</vt:lpstr>
      <vt:lpstr>Предисловие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Заключение</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1</cp:lastModifiedBy>
  <cp:revision>38</cp:revision>
  <dcterms:created xsi:type="dcterms:W3CDTF">2020-11-10T09:50:54Z</dcterms:created>
  <dcterms:modified xsi:type="dcterms:W3CDTF">2020-11-26T06:09:26Z</dcterms:modified>
</cp:coreProperties>
</file>