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266" r:id="rId3"/>
    <p:sldId id="271" r:id="rId4"/>
    <p:sldId id="261" r:id="rId5"/>
    <p:sldId id="272" r:id="rId6"/>
    <p:sldId id="267" r:id="rId7"/>
    <p:sldId id="268" r:id="rId8"/>
    <p:sldId id="269" r:id="rId9"/>
    <p:sldId id="256" r:id="rId10"/>
    <p:sldId id="260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20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E25B-07B8-463E-AC06-0D6E5035226B}" type="datetimeFigureOut">
              <a:rPr lang="ru-KZ" smtClean="0"/>
              <a:t>30.12.2022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05AAE-80E9-4ADF-A502-E65D115765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0545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05AAE-80E9-4ADF-A502-E65D115765B2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863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9068"/>
            <a:ext cx="17281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efdf01c5ca17a605458c32d8aa42c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191" y="404664"/>
            <a:ext cx="2808312" cy="1656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212976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Керейбаева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Сара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Иришевна</a:t>
            </a:r>
            <a:r>
              <a:rPr lang="kk-KZ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пропагандист, ветеран труда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архив г. Кокшетау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72514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Фотодокументальная выставка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8E132A-DF72-4A4B-8097-280A4A5DA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1" y="301363"/>
            <a:ext cx="3960440" cy="5143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BE6B8F-8666-47C9-B83F-B4854C8C7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960440" cy="5184576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505FFCE-4C36-445F-A8DB-BCB53536B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37337"/>
              </p:ext>
            </p:extLst>
          </p:nvPr>
        </p:nvGraphicFramePr>
        <p:xfrm>
          <a:off x="107504" y="5445224"/>
          <a:ext cx="3816424" cy="1607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123474924"/>
                    </a:ext>
                  </a:extLst>
                </a:gridCol>
              </a:tblGrid>
              <a:tr h="1607056"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Брошюра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Кокчетавская область вчера, сегодня, завтра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подготовленная с участием С. И . Керейбаевой.                           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95343"/>
                  </a:ext>
                </a:extLst>
              </a:tr>
            </a:tbl>
          </a:graphicData>
        </a:graphic>
      </p:graphicFrame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CEBE82E-CBEA-4180-90F8-0C99D73B8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86328"/>
              </p:ext>
            </p:extLst>
          </p:nvPr>
        </p:nvGraphicFramePr>
        <p:xfrm>
          <a:off x="5004048" y="5445224"/>
          <a:ext cx="3672408" cy="1607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476502137"/>
                    </a:ext>
                  </a:extLst>
                </a:gridCol>
              </a:tblGrid>
              <a:tr h="1607056"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Брошюра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библиотека важные звено в учебно воспитательной работ школы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подготовленная с участием С. И. Керебаевой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3046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0990E9-9D36-4A3D-9C4C-6D856888F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0"/>
            <a:ext cx="5616624" cy="5157192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325A06E-9985-486A-A74F-6A0A0966F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03188"/>
              </p:ext>
            </p:extLst>
          </p:nvPr>
        </p:nvGraphicFramePr>
        <p:xfrm>
          <a:off x="179512" y="5733256"/>
          <a:ext cx="87129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414206467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Приветсвенные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адреса по случаю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нобиленных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памятных дат в жизни С. И.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Керейбаевой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ксерокопии</a:t>
                      </a:r>
                      <a:endParaRPr lang="ru-KZ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291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708920"/>
            <a:ext cx="627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5139C-B8CD-478B-8D48-1183D83DD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476625" cy="5143500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CF7655C-804C-42B0-A635-3639DD7AA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07074"/>
              </p:ext>
            </p:extLst>
          </p:nvPr>
        </p:nvGraphicFramePr>
        <p:xfrm>
          <a:off x="3851920" y="44624"/>
          <a:ext cx="5292080" cy="783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080">
                  <a:extLst>
                    <a:ext uri="{9D8B030D-6E8A-4147-A177-3AD203B41FA5}">
                      <a16:colId xmlns:a16="http://schemas.microsoft.com/office/drawing/2014/main" val="250611385"/>
                    </a:ext>
                  </a:extLst>
                </a:gridCol>
              </a:tblGrid>
              <a:tr h="7836024"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Керейбаева Сара Иришевна</a:t>
                      </a:r>
                    </a:p>
                    <a:p>
                      <a:pPr algn="ctr"/>
                      <a:endParaRPr lang="kk-K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kk-KZ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Родилась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декабря 1937 года в семье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Илюбаевых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Ириша и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Жамили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г. Кокчетаве. С  отличием закончив Кокчетавский библиотечный техникум,  в марте 1958 года трудовую деятельность начала заведующей читальным залом в городской библиотеке № 3. Затем работала библиографом, главным библиографом Кокчетавской областной библиотеки. Библиотекарь по призванию Сара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Иришевна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 внимания уделяла развитию библиотечного дела, его роли  в воспитании культуры чтения и эстетического вкуса читателей; составляла рекомендательные списки и указатели литературы, библиографические обзоры, брошюры и памятки, писала статьи, организовывала встречи, беседы, диспуты, литературные вечера. Одновременно, будучи на партийной работе, проявила себя компетентным, умелым организатором, умело сочетала профессиональную и административную деятельность с общественной.</a:t>
                      </a:r>
                    </a:p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трудовые успехи и значительный вклад в развитие социально-культурной сферы Кокшетау С. И.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Керейбаева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неоднократно награждалась медалями, почетными грамотами. Общественной деятельностью она занималась после ухода на заслуженный отдых, как истинный патриот своего края, стала одним из участников общественно-патриотического движения «Кокшетау», целью которого было возрождение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Кокшетауской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 в 1997 году.</a:t>
                      </a:r>
                    </a:p>
                    <a:p>
                      <a:pPr algn="just"/>
                      <a:endParaRPr lang="ru-K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68989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81EA13-D90C-4BAD-8097-BAB2DF463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9"/>
            <a:ext cx="7704856" cy="4824536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3FC59278-DDC8-4980-AA8B-945DC49E6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91421"/>
              </p:ext>
            </p:extLst>
          </p:nvPr>
        </p:nvGraphicFramePr>
        <p:xfrm>
          <a:off x="6228184" y="1340768"/>
          <a:ext cx="1368152" cy="743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117732147"/>
                    </a:ext>
                  </a:extLst>
                </a:gridCol>
              </a:tblGrid>
              <a:tr h="7432600"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643289"/>
                  </a:ext>
                </a:extLst>
              </a:tr>
            </a:tbl>
          </a:graphicData>
        </a:graphic>
      </p:graphicFrame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E2E764A-B599-4036-A69A-D4947AE4E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27418"/>
              </p:ext>
            </p:extLst>
          </p:nvPr>
        </p:nvGraphicFramePr>
        <p:xfrm>
          <a:off x="1259632" y="5589240"/>
          <a:ext cx="7560840" cy="7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82931754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 Иришевна Керейбаева с мужем Кабдыгалымом на отпуске</a:t>
                      </a:r>
                      <a:endParaRPr lang="ru-K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553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567426-FAF8-4EF4-A1A6-28BDF82CF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4459" r="4326" b="1914"/>
          <a:stretch/>
        </p:blipFill>
        <p:spPr>
          <a:xfrm>
            <a:off x="467544" y="44625"/>
            <a:ext cx="8208912" cy="5544615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25800EA-7EE6-4B86-846D-4C2E4E33B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63039"/>
              </p:ext>
            </p:extLst>
          </p:nvPr>
        </p:nvGraphicFramePr>
        <p:xfrm>
          <a:off x="467544" y="5877272"/>
          <a:ext cx="820891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72894893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Иришевна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Керейбаева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мужем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Кабдыгалымом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сыном Рустемом</a:t>
                      </a:r>
                      <a:endParaRPr lang="ru-KZ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94179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4F1381-3AE9-49E5-88FE-08E0BC7C1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88640"/>
            <a:ext cx="5616624" cy="5112568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2C99710-A466-4AD9-A976-5274009CB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59457"/>
              </p:ext>
            </p:extLst>
          </p:nvPr>
        </p:nvGraphicFramePr>
        <p:xfrm>
          <a:off x="251520" y="5661248"/>
          <a:ext cx="8640960" cy="936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782899358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 Иришевна Керейбаева с дочерью Кларой и внуками Даной, Дамирой, Ануром</a:t>
                      </a:r>
                      <a:endParaRPr lang="ru-K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2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269939"/>
      </p:ext>
    </p:extLst>
  </p:cSld>
  <p:clrMapOvr>
    <a:masterClrMapping/>
  </p:clrMapOvr>
  <p:transition spd="slow"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F8AEB-D813-4794-92FA-BA1E66CC8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616624" cy="4653136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C5F94B12-3EA9-4E43-8E88-A4B90CC52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17033"/>
              </p:ext>
            </p:extLst>
          </p:nvPr>
        </p:nvGraphicFramePr>
        <p:xfrm>
          <a:off x="611560" y="5373216"/>
          <a:ext cx="8208912" cy="1152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838760367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 диплома С. И. Керейбаева об окончании Кокчетавского библиотечный техникум 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642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0BA52-E3E4-4DEA-8EC5-2F12DF728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b="20635"/>
          <a:stretch/>
        </p:blipFill>
        <p:spPr>
          <a:xfrm>
            <a:off x="2123728" y="260648"/>
            <a:ext cx="4896544" cy="4392488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9BE45EC-135A-4053-8C5D-955F8BADE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47175"/>
              </p:ext>
            </p:extLst>
          </p:nvPr>
        </p:nvGraphicFramePr>
        <p:xfrm>
          <a:off x="251520" y="5013176"/>
          <a:ext cx="8568952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9615894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 диплома С. И. Керейбаев об окончании Московской государственный институт культуры</a:t>
                      </a:r>
                    </a:p>
                    <a:p>
                      <a:endParaRPr lang="kk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1964 год.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848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5CCD0B-63A8-4E9D-A83C-88F5A600F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t="6250"/>
          <a:stretch/>
        </p:blipFill>
        <p:spPr>
          <a:xfrm>
            <a:off x="179512" y="260648"/>
            <a:ext cx="4032448" cy="5400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331AB8-F993-4330-8919-94B5CEFC7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9" y="260648"/>
            <a:ext cx="4032448" cy="5400600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BAFBE218-23E7-47AE-A064-4EB472948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85905"/>
              </p:ext>
            </p:extLst>
          </p:nvPr>
        </p:nvGraphicFramePr>
        <p:xfrm>
          <a:off x="611560" y="5877272"/>
          <a:ext cx="813690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1691798779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 С. И. Керейбаевы к медалям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трудовую доблесть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KZ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199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B4B6BF-3E0F-44AB-BA75-F5744525C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104457" cy="51571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B6567F-99F2-45FA-BE9D-A6479D697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043"/>
            <a:ext cx="4320480" cy="5038150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DAB0B1E-53EF-4D16-A64A-9C13479F8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419757"/>
              </p:ext>
            </p:extLst>
          </p:nvPr>
        </p:nvGraphicFramePr>
        <p:xfrm>
          <a:off x="107504" y="5445224"/>
          <a:ext cx="885698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793519359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Почетные грамоты Кокчетавского обкома профсоюза культуры</a:t>
                      </a:r>
                      <a:r>
                        <a:rPr lang="kk-KZ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обкома комсомола, врученные С. И. Керейбаевой</a:t>
                      </a:r>
                      <a:endParaRPr lang="ru-KZ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70553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352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2021-03-04T05:28:40Z</dcterms:created>
  <dcterms:modified xsi:type="dcterms:W3CDTF">2022-12-30T03:47:12Z</dcterms:modified>
</cp:coreProperties>
</file>