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fdf01c5ca17a605458c32d8aa42c004.pn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5903912" y="620688"/>
            <a:ext cx="32400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логотипы к 30 летию\лого_каз_30_лет_РК_rgb.pn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95536" y="692696"/>
            <a:ext cx="2160240" cy="202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620688"/>
            <a:ext cx="2073275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55776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Көкшетау қаласының мемлекеттік архиві</a:t>
            </a:r>
          </a:p>
          <a:p>
            <a:pPr algn="ctr"/>
            <a:r>
              <a:rPr lang="kk-KZ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жыл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3212976"/>
            <a:ext cx="8964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сабақ-дәріс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</a:t>
            </a:r>
            <a:r>
              <a:rPr lang="kk-KZ" sz="32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әуелсіздік жылдарындағы 			   Көкшетау </a:t>
            </a:r>
            <a:r>
              <a:rPr lang="kk-KZ" sz="32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қаласының </a:t>
            </a:r>
            <a:r>
              <a:rPr lang="kk-KZ" sz="32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урок-лекция: </a:t>
            </a:r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города Кокшетау 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в годы Независимости»</a:t>
            </a:r>
            <a:endParaRPr lang="ru-RU" sz="3200" b="1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User\Desktop\публикации октября\развитие кокшетау в годы независимости\фото на роллап 30 лет Независ готовоДЭИ\13..jpg"/>
          <p:cNvPicPr>
            <a:picLocks noChangeAspect="1" noChangeArrowheads="1"/>
          </p:cNvPicPr>
          <p:nvPr/>
        </p:nvPicPr>
        <p:blipFill>
          <a:blip r:embed="rId2" cstate="print"/>
          <a:srcRect b="28872"/>
          <a:stretch>
            <a:fillRect/>
          </a:stretch>
        </p:blipFill>
        <p:spPr bwMode="auto">
          <a:xfrm>
            <a:off x="539552" y="2636912"/>
            <a:ext cx="8184232" cy="3888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692696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күні Көкшетауда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900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орындық жаңа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мектеп-лицейі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ашылды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Бұл облыс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орталығында соңғы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жылда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салынған алғашқы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В День знаний в Кокшетау открыта новая IT школа-лицей на 900 мест. Это первая средняя школа, которая была построена в областном центре за последние 27 лет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User\Desktop\публикации октября\развитие кокшетау в годы независимости\фото на роллап 30 лет Независ готовоДЭИ\19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704856" cy="3810000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11560" y="4025969"/>
            <a:ext cx="8172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"Болашақ сарайы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–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мәдени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орталық, Ақмола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облысының Тәуелсіздіктің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жылдығы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аясындағы сыйлығы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Мұнда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IT, робототехника, биотехнология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бойынша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үйірмелер жұмыс істейді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сонымен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қатар спорттық секциялар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 бар. "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Bolashaq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saraiy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балалар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жасөспірімдер сарайының ресми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ашылуы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2020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жылдың желтоқсан айында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өтті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Дворец «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Болашак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сарайы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– культурный центр – подарок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Акмолинской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области в рамках 30-летия Независимости.  Здесь функционируют кружки по IT, робототехнике, биотехнологии, помимо этого  имеются и спортивные секции. Официальное открытие Дворца детства и юношества «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Bolashaq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saraiy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состоялось в декабре 2020 года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User\Desktop\публикации октября\развитие кокшетау в годы независимости\фото на роллап 30 лет Независ готовоДЭИ\16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659608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4149080"/>
            <a:ext cx="878497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Қазақстан Президенті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Қ.К.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Тоқаев жұмыс сапарында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"МПЗ БИЖАН" ЖШС (16),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шұжық өнімдері 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деликатестерін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өндіретін кәсіпорынның жұмысымен танысты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Бүгінгі таңда кәсіпорын жоғары сапалы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шұжықтардың 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100-ден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астам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түрін шығарады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бұл шикі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ысталған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ысталған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деликатестері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 жылқы етінен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жасалған ұлттық өнімдер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қатар тұтынушыларға жаңа ет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ұсынады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500" b="1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Президент Казахстана К.К. Токаев в своих рабочих поездках ознакомился с работой  ТОО «МПЗ БИЖАН» (16), предприятия по производству колбасных изделий и мясных деликатесов. На сегодняшний день предприятие выпускает более 100 наименований высококачественных колбас, это сырокопченые, варено-копченые, вареные изделия, мясные деликатесы и национальные изделия из конины, кроме того предлагает потребителям свежее мясо.</a:t>
            </a:r>
            <a:endParaRPr lang="ru-RU" sz="1600" b="1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User\Desktop\публикации октября\развитие кокшетау в годы независимости\фото на роллап 30 лет Независ готовоДЭИ\14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704856" cy="3528392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23528" y="3872567"/>
            <a:ext cx="882047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Көкшетау қаласының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195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жылдығын мерекелеу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аясында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Красный Яр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ауылының ипподромында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ұрақ Көрпе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Фест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атты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ауқымды іс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шара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өтті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 күні көкшетаулықтар екі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әлемдік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рекорд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орнатты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диаметрі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33 м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 ұзындығы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-11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120 м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құрақ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көрпе,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олар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Гиннестің рекордтар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кітабына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тіркелді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Суретте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"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Интеррекорд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халықаралық рекордтар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агенттігінің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 директоры Влад Копылов.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празднования  195-летия города Кокшетау прошло масштабное мероприятие – «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Курак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Корпе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Фест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на ипподроме села Красный Яр. В этот день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кокшетауцы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установили два мировых рекорда - самый большой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құрақ көрпе 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диаметром 33 м и самый длинный — 11 120 м., зарегистрированы и занесены в Книгу рекордов Гиннеса. На фото: генеральный директор международного агентства регистрации рекордов «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Интеррекорд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Влад Копылов.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User\Desktop\публикации октября\развитие кокшетау в годы независимости\фото на роллап 30 лет Независ готовоДЭИ\20..jpg"/>
          <p:cNvPicPr>
            <a:picLocks noChangeAspect="1" noChangeArrowheads="1"/>
          </p:cNvPicPr>
          <p:nvPr/>
        </p:nvPicPr>
        <p:blipFill>
          <a:blip r:embed="rId2" cstate="print"/>
          <a:srcRect t="5301" b="6826"/>
          <a:stretch>
            <a:fillRect/>
          </a:stretch>
        </p:blipFill>
        <p:spPr bwMode="auto">
          <a:xfrm>
            <a:off x="683568" y="0"/>
            <a:ext cx="790803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303455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2021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жылғы шілдеде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ТМД-дағы ауыл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шаруашылығы техникасын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сату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 қызмет көрсету жөніндегі ең ірі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сервис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орталығының ашылуы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Орталықты Eurasia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AG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швейцариялық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компаниясы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ұлттық дилері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Deere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Қазақстанда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салды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Нысанның ашылуы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Ақмола облысының ғана емес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Қазақстанның басқа 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өңірлерінің ауыл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шаруашылығы тауарларын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өндірушілерінің мәселелерін тезірек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 сапалы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шешуге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мүмкіндік береді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В июле 2021 года состоялось открытие самого крупного в СНГ сервисного центра по продаже и обслуживанию сельскохозяйственной техники. Построила центр швейцарская компания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Eurasia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AG - национальный дилер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Deere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Казахстане. Открытие объекта позволит еще быстрее и качественнее решать вопросы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сельхозтоваропроизводителей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только </a:t>
            </a:r>
            <a:r>
              <a:rPr lang="ru-RU" sz="1600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Акмолинской</a:t>
            </a: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области, но и других регионов Казахстана </a:t>
            </a:r>
            <a:endParaRPr lang="ru-RU" sz="1600" b="1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User\Desktop\публикации октября\развитие кокшетау в годы независимости\фото на роллап 30 лет Независ готовоДЭИ\9..JPG"/>
          <p:cNvPicPr>
            <a:picLocks noChangeAspect="1" noChangeArrowheads="1"/>
          </p:cNvPicPr>
          <p:nvPr/>
        </p:nvPicPr>
        <p:blipFill>
          <a:blip r:embed="rId2" cstate="print"/>
          <a:srcRect b="16827"/>
          <a:stretch>
            <a:fillRect/>
          </a:stretch>
        </p:blipFill>
        <p:spPr bwMode="auto">
          <a:xfrm>
            <a:off x="395536" y="188640"/>
            <a:ext cx="8402206" cy="3888432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1520" y="4272677"/>
            <a:ext cx="867645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слайдта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Тәуелсіз Қазақстанның серпінді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жылдам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дамып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жатқан инфрақұрылымдық, қазіргі заманғы қаласының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куәландыратын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фотоқұжаттарының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ғана бөлігі ұсынылған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2021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жылғы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мамырда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қалаға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жылғы Қазақстанның мәдени астанасы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атағы берілді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На данных слайдах представлена только малая часть фотодокументов, свидетельств динамичного, быстро развивающегося инфраструктурного, современного города Независимого Казахстана. 18 мая 2021 года городу было присвоено звание культурной столицы Казахстана 2021 года.</a:t>
            </a:r>
          </a:p>
          <a:p>
            <a:pPr algn="just"/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логотипы к 30 летию\лого_каз_30_лет_РК_rgb.pn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043608" y="836712"/>
            <a:ext cx="19192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 descr="efdf01c5ca17a605458c32d8aa42c004.png"/>
          <p:cNvPicPr>
            <a:picLocks noChangeAspect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5724128" y="836712"/>
            <a:ext cx="324008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764704"/>
            <a:ext cx="20732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71601" y="3501008"/>
            <a:ext cx="71918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3"/>
              </a:buClr>
              <a:defRPr/>
            </a:pPr>
            <a:r>
              <a:rPr lang="kk-KZ" sz="48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Назарларыңызға рақмет</a:t>
            </a:r>
            <a:r>
              <a:rPr lang="ru-RU" sz="48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buClr>
                <a:schemeClr val="accent3"/>
              </a:buClr>
              <a:defRPr/>
            </a:pPr>
            <a:endParaRPr lang="ru-RU" sz="1200" b="1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accent3"/>
              </a:buClr>
              <a:defRPr/>
            </a:pPr>
            <a:r>
              <a:rPr lang="ru-RU" sz="48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</a:p>
          <a:p>
            <a:pPr algn="ctr">
              <a:buClr>
                <a:schemeClr val="accent3"/>
              </a:buClr>
              <a:defRPr/>
            </a:pPr>
            <a:endParaRPr lang="ru-RU" b="1" dirty="0" smtClean="0"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Көкшетау қаласының мемлекеттік архиві</a:t>
            </a:r>
          </a:p>
          <a:p>
            <a:pPr algn="ctr"/>
            <a:r>
              <a:rPr lang="kk-KZ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жыл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ллекция фотодокументов сканкопии\Коллекция фотодокументов 1 часть, 25.05\414  9  Панорама, виды г.Кокчетава 1967 г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302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коллекция фотодокументов сканкопии\Коллекция фотодокументов 1 часть, 25.05\5031 Современная панорама г.Кокшетау,2004 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2"/>
            <a:ext cx="4788024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962642"/>
            <a:ext cx="435597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1824 году на месте будущего Кокшетау появилась казачья станица Кокчетав. В советские времена Кокшетау продолжал именоваться Кокчетав. В  целях возрождения национальной топонимики, Постановлением Президиума Верховного Совета РК было изменено написание названия, город Кокчетав был переименован на исконно этимологически правильный казахский вариант произношения местности «</a:t>
            </a:r>
            <a:r>
              <a:rPr lang="ru-RU" sz="16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Синегорье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 — Кокшетау. В соответствии с Указом Президента Республики Казахстан Н.  Назарбаева от 08 апреля 1999 года Кокшетау является административным центром </a:t>
            </a:r>
            <a:r>
              <a:rPr lang="ru-RU" sz="16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Акмолинской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области. 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499992" y="188640"/>
            <a:ext cx="46440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1824 жылы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Болашақ Көкшетау орнында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Кокчетав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станицасы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пайда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болды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Кеңес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заманында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Көкшетау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Кокчетав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аталуды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жалғастырды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Ұлттық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топонимиканы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жаңғырту мақсатында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ҚР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Жоғарғы Кеңесі Президиумының Қаулысымен атау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емлесі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өзгертілді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Көкшетау қаласы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Синегорье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—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Көкшетау деген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жерде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қазақша айтылу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этимологиялық тұрғыдан дұрыс болып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өзгертілді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Республикасының </a:t>
            </a:r>
            <a:r>
              <a:rPr lang="ru-RU" sz="16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Президенті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Назарбаевтың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Жарлығына сәйкес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1999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жылғы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сәуірде Көкшетау Ақмола облысының әкімшілік орталығы болып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табылады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537321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Тәуелсіздік жылдары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Көкшетау өзінің әлеуметтік-экономикалық, мәдени дамуында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үлкен серпіліс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жасады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годы независимости Кокшетау сделал большой рывок в своем </a:t>
            </a:r>
            <a:r>
              <a:rPr lang="ru-RU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социльно-экономическом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культурном развитии. 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 descr="C:\Users\User\Desktop\публикации октября\развитие кокшетау в годы независимости\фото на роллап 30 лет Независ готовоДЭИ\фото на роллап 30 лет Независ\Стелла Независимости, установленная к 20-летию Независмости, 2011 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73630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C:\Users\User\Desktop\публикации октября\развитие кокшетау в годы независимости\фото на роллап 30 лет Независ готовоДЭИ\фото на роллап 30 лет Независ\Здание лечебно-профилактического учреждения Авиценна, 2020 год.jpg"/>
          <p:cNvPicPr>
            <a:picLocks noChangeAspect="1" noChangeArrowheads="1"/>
          </p:cNvPicPr>
          <p:nvPr/>
        </p:nvPicPr>
        <p:blipFill>
          <a:blip r:embed="rId3" cstate="print"/>
          <a:srcRect b="16613"/>
          <a:stretch>
            <a:fillRect/>
          </a:stretch>
        </p:blipFill>
        <p:spPr bwMode="auto">
          <a:xfrm>
            <a:off x="2843808" y="188640"/>
            <a:ext cx="3744416" cy="1899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C:\Users\User\Desktop\публикации октября\развитие кокшетау в годы независимости\фото на роллап 30 лет Независ готовоДЭИ\фото на роллап 30 лет Независ\Бронзовый памятник легендарному скакуну Кулагеру, установленный на автобане Астана-Кокшетау 2010 г.JPG"/>
          <p:cNvPicPr>
            <a:picLocks noChangeAspect="1" noChangeArrowheads="1"/>
          </p:cNvPicPr>
          <p:nvPr/>
        </p:nvPicPr>
        <p:blipFill>
          <a:blip r:embed="rId4" cstate="print"/>
          <a:srcRect l="22501" r="27231"/>
          <a:stretch>
            <a:fillRect/>
          </a:stretch>
        </p:blipFill>
        <p:spPr bwMode="auto">
          <a:xfrm>
            <a:off x="6372200" y="188640"/>
            <a:ext cx="2581618" cy="427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C:\Users\User\Desktop\публикации октября\развитие кокшетау в годы независимости\фото на роллап 30 лет Независ готовоДЭИ\фото на роллап 30 лет Независ\Новое  здание родильного корпуса номер 3, ГКП на ПВХ Перинатальный центр, 2011 г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060848"/>
            <a:ext cx="36004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C:\Users\User\Desktop\публикации октября\развитие кокшетау в годы независимости\фото на роллап 30 лет Независ готовоДЭИ\фото на роллап 30 лет Независ\Дворец детства и юношества Болашак сарайы, 2020 год.jpg"/>
          <p:cNvPicPr>
            <a:picLocks noChangeAspect="1" noChangeArrowheads="1"/>
          </p:cNvPicPr>
          <p:nvPr/>
        </p:nvPicPr>
        <p:blipFill>
          <a:blip r:embed="rId6" cstate="print"/>
          <a:srcRect t="8969" b="10311"/>
          <a:stretch>
            <a:fillRect/>
          </a:stretch>
        </p:blipFill>
        <p:spPr bwMode="auto">
          <a:xfrm>
            <a:off x="467544" y="3429000"/>
            <a:ext cx="842493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864599"/>
            <a:ext cx="9144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Көкшетауға әр жылдары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ҚР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Тұңғыш Президенті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Н.Ә. Назарбаев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Көкшетау қаласының өнеркәсіптік кәсіпорындарына 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"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АҚ-ға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кейіннен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Алтынтау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Көкшетау болып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қайта аталған 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Васильковский КБК алтын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шығару фабрикасының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ашылуына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мамандандырылған техниканың жетекші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өндірушісі 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"КАМАЗ-Инжиниринг"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АҚ-ға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2018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ауыз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судың өнеркәсіптік құйылуын іске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қосқан  және 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өзінің 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жылдық мерейтойын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атап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өткен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,"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Көкшетау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минералды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сулары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" АҚ -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сусындар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табиғи ауыз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өндірісіне маманданған қала құраушы кәсіпорындардың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біріне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жұмыс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сапарларымен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келді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сондай-ақ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өзінің сапарлары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Президент Н. Ә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Назарбаев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Достық үйінің ашылуына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ал 2014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Теннис </a:t>
            </a:r>
            <a:r>
              <a:rPr lang="ru-RU" sz="1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орталығына </a:t>
            </a:r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барды.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Кокшетау в разные годы с рабочими визитами посещал Первый Президент РК Н.А. Назарбаев на промышленные предприятия города Кокшетау – АО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Тыныс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Васильковский ГОК, впоследствии переименованном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Алтынтау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Кокшетау, где состоялось открытие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золотоизвлекательной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фабрики;  АО «КАМАЗ-Инжиниринг», ведущего производителя специализированной техники; АО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Кокшетауские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минеральные воды» - одного из градообразующих предприятий, специализирующегося на производстве напитков и природной питьевой воды, в 2018 году запустившего промышленный розлив питьевой воды и отметившего в нынешнем году свой 30-летний юбилей; также в ходе своих визитов Президент Н. А. Назарбаев присутствовал на открытии Дома Дружбы, а в 2014 году посетил Теннисный центр.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User\Desktop\публикации октября\развитие кокшетау в годы независимости\фото на роллап 30 лет Независ готовоДЭИ\фото на роллап 30 лет Независ\Президент РК Назарбаев Н.А. в работниками Васильковского ГОКа,2010 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064896" cy="2973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User\Desktop\публикации октября\развитие кокшетау в годы независимости\фото на роллап 30 лет Независ готовоДЭИ\фото на роллап 30 лет Независ\Президент РК Назарбаев Н.А. во время посещения АО Тыны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352928" cy="468052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79586" y="764704"/>
            <a:ext cx="88644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Нұрсұлтан Әбішұлы Назарбаев «Тыныс» АҚ жұмыс сапары барысында, 2005 жыл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kk-KZ" b="1" i="1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Нурсултан </a:t>
            </a:r>
            <a:r>
              <a:rPr lang="ru-RU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Абишевич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Назарбаев во время рабочей поездки на АО «</a:t>
            </a:r>
            <a:r>
              <a:rPr lang="ru-RU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Тыныс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2005 год</a:t>
            </a:r>
            <a:endParaRPr lang="ru-RU" b="1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User\Desktop\публикации октября\развитие кокшетау в годы независимости\фото на роллап 30 лет Независ готовоДЭИ\фото на роллап 30 лет Независ\Президент РК Назарбаев Н.с группой спортсменов на республиканских играх Ак бидай 2005 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632848" cy="43037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941168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2005 жылғы «Ақ бидай» республикалық спартакиадасында Қазақстан Республикасының Тұңғыш Президенті Н.Ә.Назарбаев бір топ спортшылармен.</a:t>
            </a:r>
          </a:p>
          <a:p>
            <a:pPr algn="ctr"/>
            <a:endParaRPr lang="ru-RU" b="1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Президент Республики Казахстан Н. А. Назарбаев с группой спортсменов на республиканских играх </a:t>
            </a:r>
            <a:r>
              <a:rPr lang="ru-RU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бидай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2005 год.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User\Desktop\публикации октября\развитие кокшетау в годы независимости\фото на роллап 30 лет Независ готовоДЭИ\фото на роллап 30 лет Независ\Президент Казахстана Н. Назарбаев в Теннисном центре, 2014 г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920880" cy="49252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5157192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жылғы жұмыс сапары барысында Нұрсұлтан Әбішұлы Назарбаев Теннис орталығында болды.</a:t>
            </a:r>
          </a:p>
          <a:p>
            <a:pPr algn="ctr"/>
            <a:endParaRPr lang="ru-RU" b="1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ходе рабочего визита в 2014 году Нурсултан </a:t>
            </a:r>
            <a:r>
              <a:rPr lang="ru-RU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Абишевич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Назарбаев посетил Теннисный центр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User\Desktop\публикации октября\развитие кокшетау в годы независимости\фото на роллап 30 лет Независ готовоДЭИ\фото на роллап 30 лет Независ\Визит Президента РК  2018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936832" cy="4826173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5157192"/>
            <a:ext cx="91440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 Ә. Назарбаев «Көкшетау минералды сулары»  </a:t>
            </a:r>
            <a:r>
              <a:rPr lang="kk-KZ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 </a:t>
            </a:r>
            <a:r>
              <a:rPr lang="kk-KZ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сапары барысында, </a:t>
            </a: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2017 жыл.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kk-KZ" sz="1000" b="1" i="1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Н.А. Назарбаев во время посещения АО «</a:t>
            </a:r>
            <a:r>
              <a:rPr lang="ru-RU" b="1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Кокшетауские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минеральные воды»,  2017 год.</a:t>
            </a:r>
            <a:endParaRPr kumimoji="0" lang="kk-KZ" b="1" i="1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4293096"/>
            <a:ext cx="86409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Тәуелсіздік жылдары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қалада облыстық қан орталығы; перинаталдық орталықтың жаңа перзентхана-обсервациялық 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корпусы; 2013 жылы </a:t>
            </a:r>
            <a:r>
              <a:rPr lang="ru-RU" sz="16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пайдалануға берілген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барлық әлемдік стандарттар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жабдықталған өңірдегі жалғыз мамандандырылған 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Теннис </a:t>
            </a:r>
            <a:r>
              <a:rPr lang="ru-RU" sz="16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орталығы пайдалануға берілді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годы независимости в городе были введены в эксплуатацию областной центр крови; новый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родильно-обсервационный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корпус № 3 перинатального центра; Теннисный центр, единственный в регионе специализированный центр, оборудованный по всем мировым стандартам, введенный в эксплуатацию в 2013 году.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User\Desktop\публикации октября\развитие кокшетау в годы независимости\фото на роллап 30 лет Независ готовоДЭИ\4..JPG"/>
          <p:cNvPicPr>
            <a:picLocks noChangeAspect="1" noChangeArrowheads="1"/>
          </p:cNvPicPr>
          <p:nvPr/>
        </p:nvPicPr>
        <p:blipFill>
          <a:blip r:embed="rId2" cstate="print"/>
          <a:srcRect l="5877" t="13374" r="19586" b="21826"/>
          <a:stretch>
            <a:fillRect/>
          </a:stretch>
        </p:blipFill>
        <p:spPr bwMode="auto">
          <a:xfrm>
            <a:off x="4175448" y="188640"/>
            <a:ext cx="4968552" cy="3888432"/>
          </a:xfrm>
          <a:prstGeom prst="rect">
            <a:avLst/>
          </a:prstGeom>
          <a:noFill/>
        </p:spPr>
      </p:pic>
      <p:pic>
        <p:nvPicPr>
          <p:cNvPr id="16387" name="Picture 3" descr="C:\Users\User\Desktop\публикации октября\развитие кокшетау в годы независимости\фото на роллап 30 лет Независ готовоДЭИ\7..jpg"/>
          <p:cNvPicPr>
            <a:picLocks noChangeAspect="1" noChangeArrowheads="1"/>
          </p:cNvPicPr>
          <p:nvPr/>
        </p:nvPicPr>
        <p:blipFill>
          <a:blip r:embed="rId3" cstate="print"/>
          <a:srcRect l="15982" t="15572" b="8124"/>
          <a:stretch>
            <a:fillRect/>
          </a:stretch>
        </p:blipFill>
        <p:spPr bwMode="auto">
          <a:xfrm>
            <a:off x="0" y="188640"/>
            <a:ext cx="4355976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241</TotalTime>
  <Words>834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2021-10-28T09:51:07Z</dcterms:created>
  <dcterms:modified xsi:type="dcterms:W3CDTF">2021-10-29T11:13:40Z</dcterms:modified>
</cp:coreProperties>
</file>