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8" r:id="rId3"/>
    <p:sldId id="269" r:id="rId4"/>
    <p:sldId id="261" r:id="rId5"/>
    <p:sldId id="270" r:id="rId6"/>
    <p:sldId id="273" r:id="rId7"/>
    <p:sldId id="266" r:id="rId8"/>
    <p:sldId id="258" r:id="rId9"/>
    <p:sldId id="260" r:id="rId10"/>
    <p:sldId id="271" r:id="rId11"/>
    <p:sldId id="259" r:id="rId12"/>
    <p:sldId id="265" r:id="rId13"/>
    <p:sldId id="267" r:id="rId14"/>
    <p:sldId id="262" r:id="rId15"/>
    <p:sldId id="263" r:id="rId16"/>
    <p:sldId id="272" r:id="rId17"/>
    <p:sldId id="264" r:id="rId18"/>
    <p:sldId id="274" r:id="rId19"/>
    <p:sldId id="280" r:id="rId20"/>
    <p:sldId id="277" r:id="rId21"/>
    <p:sldId id="276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 dir="d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df01c5ca17a605458c32d8aa42c004.png"/>
          <p:cNvPicPr>
            <a:picLocks noChangeAspect="1"/>
          </p:cNvPicPr>
          <p:nvPr/>
        </p:nvPicPr>
        <p:blipFill>
          <a:blip r:embed="rId2" cstate="print">
            <a:lum bright="30000" contrast="40000"/>
          </a:blip>
          <a:stretch>
            <a:fillRect/>
          </a:stretch>
        </p:blipFill>
        <p:spPr>
          <a:xfrm>
            <a:off x="251520" y="188640"/>
            <a:ext cx="3816424" cy="2304256"/>
          </a:xfrm>
          <a:prstGeom prst="rect">
            <a:avLst/>
          </a:prstGeom>
        </p:spPr>
      </p:pic>
      <p:pic>
        <p:nvPicPr>
          <p:cNvPr id="3" name="Picture 2" descr="C:\Users\User\Desktop\логотипы к 30 летию\лого_каз_30_лет_РК_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1872208" cy="2232248"/>
          </a:xfrm>
          <a:prstGeom prst="rect">
            <a:avLst/>
          </a:prstGeom>
          <a:noFill/>
        </p:spPr>
      </p:pic>
      <p:pic>
        <p:nvPicPr>
          <p:cNvPr id="4" name="Picture 2" descr="C:\Users\user\Desktop\эмбле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996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73020" cy="194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558" y="3573016"/>
            <a:ext cx="8734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«60-летие полета человека в космос»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г. Кокшетау</a:t>
            </a:r>
          </a:p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User\Desktop\день космонавтики\на слайды\0101010110000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2247" r="2247"/>
          <a:stretch>
            <a:fillRect/>
          </a:stretch>
        </p:blipFill>
        <p:spPr bwMode="auto">
          <a:xfrm>
            <a:off x="1763688" y="332656"/>
            <a:ext cx="5760640" cy="62620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Users\User\Desktop\день космонавтики\на слайды\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04664"/>
            <a:ext cx="5760640" cy="62648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:\Users\User\Desktop\день космонавтики\на слайды\010101000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979712" y="188640"/>
            <a:ext cx="5256584" cy="6453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User\Desktop\день космонавтики\на слайды\0101010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283968" y="332656"/>
            <a:ext cx="4464496" cy="61926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36004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«… Во время полета, сказал Юрий Гагарин,  мне довелось впервые  собственными глазами увидеть шарообразную форму Земли. Такой она кажется когда смотришь на горизонт.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	Надо сказать, продолжал он, что картина горизонта очень своеобразна и очень красива. Можно видеть необыкновенный переход от светлой поверхности Земли к совершенно черному небу, на котором видны звезды…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Первый советский космонавт рассказал, что когда появилась невесомость, он чувствовал себя превосходно. Все стало легче делать, это понятно, отметил Гагарин. Ноги, руки ничего не весят, предметы плавают по кабине. И сам я не сидел в кресле, как до этого,  а висел в воздухе…»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день космонавтики\на слайды\0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996952"/>
            <a:ext cx="5472608" cy="3657493"/>
          </a:xfrm>
          <a:prstGeom prst="rect">
            <a:avLst/>
          </a:prstGeom>
          <a:noFill/>
        </p:spPr>
      </p:pic>
      <p:pic>
        <p:nvPicPr>
          <p:cNvPr id="39937" name="Picture 1" descr="C:\Users\User\Desktop\день космонавтики\на слайды\000006.jpg"/>
          <p:cNvPicPr>
            <a:picLocks noChangeAspect="1" noChangeArrowheads="1"/>
          </p:cNvPicPr>
          <p:nvPr/>
        </p:nvPicPr>
        <p:blipFill>
          <a:blip r:embed="rId3" cstate="print"/>
          <a:srcRect t="4000" b="16000"/>
          <a:stretch>
            <a:fillRect/>
          </a:stretch>
        </p:blipFill>
        <p:spPr bwMode="auto">
          <a:xfrm>
            <a:off x="6588224" y="2996952"/>
            <a:ext cx="1331639" cy="3672408"/>
          </a:xfrm>
          <a:prstGeom prst="rect">
            <a:avLst/>
          </a:prstGeom>
          <a:noFill/>
        </p:spPr>
      </p:pic>
      <p:pic>
        <p:nvPicPr>
          <p:cNvPr id="39939" name="Picture 3" descr="C:\Users\User\Desktop\день космонавтики\на слайды\0006,7.jpg"/>
          <p:cNvPicPr>
            <a:picLocks noChangeAspect="1" noChangeArrowheads="1"/>
          </p:cNvPicPr>
          <p:nvPr/>
        </p:nvPicPr>
        <p:blipFill>
          <a:blip r:embed="rId4" cstate="print"/>
          <a:srcRect b="4114"/>
          <a:stretch>
            <a:fillRect/>
          </a:stretch>
        </p:blipFill>
        <p:spPr bwMode="auto">
          <a:xfrm>
            <a:off x="251520" y="260648"/>
            <a:ext cx="5112568" cy="2664296"/>
          </a:xfrm>
          <a:prstGeom prst="rect">
            <a:avLst/>
          </a:prstGeom>
          <a:noFill/>
        </p:spPr>
      </p:pic>
      <p:pic>
        <p:nvPicPr>
          <p:cNvPr id="39940" name="Picture 4" descr="C:\Users\User\Desktop\день космонавтики\b2f84ce9-e517-4ad0-ae26-1d689a4925fa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436096" y="476672"/>
            <a:ext cx="3492896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User\Desktop\день космонавтики\на слайды\0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145388" cy="52687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1" y="587727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Статья «Советский человек шагает к звездам» в газете «Кокчетавская правда» № 85 от 30 апреля 1961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User\Desktop\день космонавтики\на слайды\0101010001110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95536" y="260648"/>
            <a:ext cx="4896544" cy="630289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08104" y="2348880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Ряд статей, посвященных трехлетию полета Ю. А. Гагарина в космос опубликованы в газете «Степной маяк»  № 76 от 12 апреля 1964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C:\Users\User\Desktop\день космонавтики\на слайды\000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" y="260648"/>
            <a:ext cx="8902700" cy="56594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Users\User\Desktop\день космонавтики\на слайды\be7c2bb7-f28c-4448-acca-3be4dccee5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960440" cy="602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355976" y="1052736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 Казахстане и Армении, на Украине и в Прибалтике люди говорят в эти апрельские дни: «Наш Гагарин» Немало перемен произошло в стране со дня его полета, но неизменным осталось доброе чувство к нему, и ощущение  сопричастности всех республик к этой блистательной победе  науки и техники…»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Статья «30 лет подвигу Ю. А. Гагарина» опубликована в газете «Степной маяк»     № 68 от 12 апреля 1991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blob:https://web.whatsapp.com/69f53e1e-5b8b-492d-89b0-a13aaf46d8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19" name="Picture 3" descr="C:\Users\User\Desktop\день космонавтики\на слайды\69f53e1e-5b8b-492d-89b0-a13aaf46d804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211960" y="332656"/>
            <a:ext cx="4329588" cy="63253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3888432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Спустя 30 лет после первого полета человека в космос,  в составе экипажа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Союз-ТМ-13» для исследований космических просторов отправился первый Казахстанский  космонавт-исследователь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Герой Советского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Союза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Токтар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Онгарбаевич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Аубакиров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«02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октября 1991 года в 7 часов 59 минут 38 секунд московского времени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произведен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запуск космического корабля «Союз-ТМ-13»…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Программой полета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предусмотрены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стыковка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корабля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«Союз-ТМ-13» с пилотируемым комплексом «Мир» и проведение научно-технических исследований и экспериментов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Статья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«Космос обживают еще трое» опубликована в газете «Степной маяк» № 191 от 03 октября 1991 года.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User\Desktop\день космонавтики\на слайды\010101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1574"/>
            <a:ext cx="8424936" cy="534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3528" y="5657671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13 апреля 1961 года в газете Кокчетавская правда опубликовано обращение Центрального Комитета КПСС, Президиума Верховного Совета СССР и правительства Советского Союза: «Свершилось великое событие. Впервые в истории человек  осуществил полет в космос…»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Desktop\день космонавтики\на слайды\Я 4348 Первый космонавт РК Тохтар Аубакиров, г.Кокчетав, 1993 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76672"/>
            <a:ext cx="3707971" cy="59046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908720"/>
            <a:ext cx="43204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Токтар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Онгарбаевич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Аубакиров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исследователь, Герой Советского Союза.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Родился в  1946 году в поселке колхоза имени 1 Мая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Каркаралинского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 Карагандинской области. В  15 лет пошел работать токарем на завод, одновременно учился в вечерней школе. Окончил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Армавирское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высшее военное авиационное краснознаменное училище летчиков ПВО, служил в ВВС. Потом учился в школе летчиков-испытателей, занимался испытательской  работой – освоил более пятидесяти типов самолетов. Ему присвоено звание  «Заслуженный летчик-испытатель СССР». Без отрыва от основной работы окончил Московский авиационный институт имени Серго Орджоникидзе.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User\Desktop\день космонавтики\на слайды\5067 Летчики -космонавты РК Т.Мусабаев, Т.Аубакиров, Н.Бударин, 1998 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914026" cy="52565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5805264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Летчики -космонавты РК Т.Мусабаев,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Т.Аубакиров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Н.Бударин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								1998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df01c5ca17a605458c32d8aa42c004.png"/>
          <p:cNvPicPr>
            <a:picLocks noChangeAspect="1"/>
          </p:cNvPicPr>
          <p:nvPr/>
        </p:nvPicPr>
        <p:blipFill>
          <a:blip r:embed="rId2" cstate="print">
            <a:lum bright="30000" contrast="40000"/>
          </a:blip>
          <a:stretch>
            <a:fillRect/>
          </a:stretch>
        </p:blipFill>
        <p:spPr>
          <a:xfrm>
            <a:off x="251520" y="188640"/>
            <a:ext cx="3816424" cy="2304256"/>
          </a:xfrm>
          <a:prstGeom prst="rect">
            <a:avLst/>
          </a:prstGeom>
        </p:spPr>
      </p:pic>
      <p:pic>
        <p:nvPicPr>
          <p:cNvPr id="3" name="Picture 2" descr="C:\Users\User\Desktop\логотипы к 30 летию\лого_каз_30_лет_РК_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1872208" cy="2232248"/>
          </a:xfrm>
          <a:prstGeom prst="rect">
            <a:avLst/>
          </a:prstGeom>
          <a:noFill/>
        </p:spPr>
      </p:pic>
      <p:pic>
        <p:nvPicPr>
          <p:cNvPr id="4" name="Picture 2" descr="C:\Users\user\Desktop\эмбле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996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73020" cy="194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3717032"/>
            <a:ext cx="7154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г. Кокшетау</a:t>
            </a:r>
          </a:p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User\Desktop\день космонавтики\на слайды\01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189"/>
            <a:ext cx="8424936" cy="60961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User\Desktop\день космонавтики\на слайды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5000"/>
            <a:ext cx="5076056" cy="6270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508104" y="764704"/>
            <a:ext cx="33123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«12 апреля 1961 года в Советском Союзе выведен на орбиту вокруг Земли первый в мире космический корабль-спутник «Восток» с человеком на борту.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Пилотом-космонавтом космического корабля-спутника является гражданин СССР летчик майор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Гагарин Юрий Алексеевич.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Старт космической многоступенчатой ракеты прошел успешно, и после набора первой космической скорости и отделения от последней ступени ракеты-носителя корабль-спутник начал свободны полет по орбите вокруг Земли…»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User\Desktop\день космонавтики\на слайды\01010101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52697"/>
            <a:ext cx="5328592" cy="617264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2060848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Ряд статей, посвященных первому полету  человека в космос опубликован в           №   74  газеты «Кокчетавская правда» от 13 апреля 1961 года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User\Desktop\день космонавтики\на слайды\b974e8e2-92a4-42f5-85cf-581de45c39c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4706" b="2986"/>
          <a:stretch>
            <a:fillRect/>
          </a:stretch>
        </p:blipFill>
        <p:spPr bwMode="auto">
          <a:xfrm>
            <a:off x="1835696" y="332656"/>
            <a:ext cx="6048672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User\Desktop\день космонавтики\на слайды\0101000003.jpg"/>
          <p:cNvPicPr>
            <a:picLocks noChangeAspect="1" noChangeArrowheads="1"/>
          </p:cNvPicPr>
          <p:nvPr/>
        </p:nvPicPr>
        <p:blipFill>
          <a:blip r:embed="rId2" cstate="print"/>
          <a:srcRect l="1526"/>
          <a:stretch>
            <a:fillRect/>
          </a:stretch>
        </p:blipFill>
        <p:spPr bwMode="auto">
          <a:xfrm>
            <a:off x="323528" y="188640"/>
            <a:ext cx="5688632" cy="642684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28184" y="548680"/>
            <a:ext cx="23762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«Человек в космосе!..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Эти слова, переданные московским радио, подобно чудесному эху, были подхвачены радиостанциями всех континентов земного шара...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Отважным пионером освоения Вселенной, первым в мире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космо-навтом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является наш, советский человек, родившийся и выросший на  нашей, советской земле…»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газета «Кокчетавская правда» № 75 от 15 апреля 1961 года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:\Users\User\Desktop\день космонавтики\на слайды\003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 l="2326"/>
          <a:stretch>
            <a:fillRect/>
          </a:stretch>
        </p:blipFill>
        <p:spPr bwMode="auto">
          <a:xfrm>
            <a:off x="1619672" y="188640"/>
            <a:ext cx="6048672" cy="637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User\Desktop\день космонавтики\на слайды\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4844950" cy="61035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24128" y="836712"/>
            <a:ext cx="32403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«…Передайте Вашему отцу и  Вашей матери мои сердечные поздравления. Они вправе гордиться  своим сыном, который совершил такой великий подвиг…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только Ваши родители, но вся наша Советская Родина гордится  Вашим великим подвигом, Юрий Алексеевич. Вы совершили подвиг, который будет жить в веках»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цитата из телефонной беседы Н. С. Хрущева с первым космонавтом Ю. А. Гагариным, опубликованной в газете «Кокчетавская правда» от 15 апреля 1961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92</TotalTime>
  <Words>509</Words>
  <Application>Microsoft Office PowerPoint</Application>
  <PresentationFormat>Экран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2021-04-12T06:56:46Z</dcterms:created>
  <dcterms:modified xsi:type="dcterms:W3CDTF">2021-04-12T12:13:56Z</dcterms:modified>
</cp:coreProperties>
</file>