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87" r:id="rId2"/>
    <p:sldId id="267" r:id="rId3"/>
    <p:sldId id="295" r:id="rId4"/>
    <p:sldId id="289" r:id="rId5"/>
    <p:sldId id="298" r:id="rId6"/>
    <p:sldId id="296" r:id="rId7"/>
    <p:sldId id="276" r:id="rId8"/>
    <p:sldId id="297" r:id="rId9"/>
    <p:sldId id="288" r:id="rId10"/>
    <p:sldId id="290" r:id="rId11"/>
    <p:sldId id="266" r:id="rId12"/>
    <p:sldId id="260" r:id="rId13"/>
    <p:sldId id="273" r:id="rId14"/>
    <p:sldId id="265" r:id="rId15"/>
    <p:sldId id="274" r:id="rId16"/>
    <p:sldId id="263" r:id="rId17"/>
    <p:sldId id="268" r:id="rId18"/>
    <p:sldId id="262" r:id="rId19"/>
    <p:sldId id="294" r:id="rId20"/>
    <p:sldId id="291" r:id="rId21"/>
    <p:sldId id="293" r:id="rId22"/>
    <p:sldId id="292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56992"/>
            <a:ext cx="8640960" cy="15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«Независимый Казахстан»  </a:t>
            </a:r>
            <a:endParaRPr lang="ru-RU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F:\Мульт. изд\эмбл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244" y="263174"/>
            <a:ext cx="3816425" cy="28083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1316" y="6067951"/>
            <a:ext cx="645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Государственный архив </a:t>
            </a:r>
            <a:r>
              <a:rPr lang="ru-RU" sz="2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sz="2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Кокшетау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2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22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3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0" y="260648"/>
            <a:ext cx="8424863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5918" y="5445224"/>
            <a:ext cx="73694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Первый Президент </a:t>
            </a:r>
            <a:r>
              <a:rPr lang="ru-RU" sz="19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Республики Казахстан Назарбаев Н. А. во время выступления на общественном форуме в честь 20-летия Ассамблеи народа Казахстана. </a:t>
            </a:r>
            <a:endParaRPr lang="ru-RU" sz="19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9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  2015 </a:t>
            </a:r>
            <a:r>
              <a:rPr lang="ru-RU" sz="19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</a:p>
        </p:txBody>
      </p:sp>
    </p:spTree>
    <p:extLst>
      <p:ext uri="{BB962C8B-B14F-4D97-AF65-F5344CB8AC3E}">
        <p14:creationId xmlns:p14="http://schemas.microsoft.com/office/powerpoint/2010/main" val="197062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5589242"/>
            <a:ext cx="8116625" cy="1008110"/>
          </a:xfrm>
        </p:spPr>
        <p:txBody>
          <a:bodyPr>
            <a:normAutofit fontScale="92500"/>
          </a:bodyPr>
          <a:lstStyle/>
          <a:p>
            <a:pPr marL="36576" indent="0" algn="just">
              <a:buNone/>
            </a:pP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Н. А. Назарбаев на общегородском празднике, посвящённом Дню единства народа Казахстана, состоявшийся на площади Абылай хана.</a:t>
            </a:r>
          </a:p>
          <a:p>
            <a:pPr marL="36576" indent="0">
              <a:buNone/>
            </a:pPr>
            <a:r>
              <a:rPr lang="ru-RU" sz="19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	2008 год.</a:t>
            </a:r>
            <a:endParaRPr lang="ru-RU" sz="19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1\Desktop\ассамблея\Назарбаев на дне единств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7704" y="-1251520"/>
            <a:ext cx="5328594" cy="8352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9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3322712" cy="557748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>
              <a:buNone/>
            </a:pP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>
              <a:buNone/>
            </a:pP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>
              <a:buNone/>
            </a:pP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>
              <a:buNone/>
            </a:pP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Активисты общества </a:t>
            </a:r>
            <a:b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Wiedergeburt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общегородском </a:t>
            </a:r>
            <a:r>
              <a:rPr lang="ru-RU" sz="2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праздниеке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Наурыз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демонстрируют национальную кухню немецкого народа.</a:t>
            </a:r>
          </a:p>
          <a:p>
            <a:pPr marL="36576" indent="0">
              <a:buNone/>
            </a:pPr>
            <a:endParaRPr lang="ru-RU" sz="20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>
              <a:buNone/>
            </a:pPr>
            <a:endParaRPr lang="ru-RU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>
              <a:buNone/>
            </a:pPr>
            <a:endParaRPr lang="ru-RU" sz="20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>
              <a:buNone/>
            </a:pP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2008 год.</a:t>
            </a:r>
            <a:endParaRPr lang="ru-RU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1\Desktop\ассамблея\видергебург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2656"/>
            <a:ext cx="4896544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216838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570186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Председатель СКПО «Истоки» Г. М. Булычева в группе с солистками народного ансамбля «Русская песня», на празднике Победы.</a:t>
            </a:r>
            <a:r>
              <a:rPr lang="ru-RU" sz="9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		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2008 год.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1\Desktop\ассамблея\СКПО Истоки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5756" y="80628"/>
            <a:ext cx="4392488" cy="8208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229200"/>
            <a:ext cx="8136904" cy="1368152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Члены СКПО «Истоки» отмечают праздник масленицы возле ДК «Истоки».</a:t>
            </a:r>
          </a:p>
          <a:p>
            <a:pPr marL="36576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2008 год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1\Desktop\ассамблея\маслениц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99729" y="-1355513"/>
            <a:ext cx="4616550" cy="8136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5763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553" y="4941170"/>
            <a:ext cx="7992889" cy="1584174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Фольклорный ансамбль польской диаспоры города Кокшетау «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Степовэ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Квяты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36576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2008 год.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1\Desktop\ассамблея\степовы квяты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31738" y="-1863588"/>
            <a:ext cx="4680521" cy="89289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5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267464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Представители еврейского центра «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Хатиква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на общегородском празднике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Наурыз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демонстрируют национальную кухню.</a:t>
            </a:r>
          </a:p>
          <a:p>
            <a:pPr marL="36576" indent="0">
              <a:buNone/>
            </a:pPr>
            <a:endParaRPr lang="ru-RU" sz="2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>
              <a:buNone/>
            </a:pPr>
            <a:endParaRPr lang="ru-RU" sz="22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>
              <a:buNone/>
            </a:pP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2007 год</a:t>
            </a:r>
            <a:endParaRPr lang="ru-RU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1\Desktop\ассамблея\евр. центр Хатикв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92796" y="543706"/>
            <a:ext cx="6192688" cy="5770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03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4725144"/>
            <a:ext cx="8221685" cy="1401019"/>
          </a:xfrm>
        </p:spPr>
        <p:txBody>
          <a:bodyPr>
            <a:noAutofit/>
          </a:bodyPr>
          <a:lstStyle/>
          <a:p>
            <a:pPr marL="36576" indent="0" algn="just">
              <a:buNone/>
            </a:pP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Аким г. Кокшетау Р. Акимов с  представителями национально-культурных центров на празднике, посвящённом Дню единства народа Казахстана.</a:t>
            </a:r>
          </a:p>
          <a:p>
            <a:pPr marL="36576" indent="0" algn="just">
              <a:buNone/>
            </a:pPr>
            <a:endParaRPr lang="ru-RU" sz="22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 algn="just">
              <a:buNone/>
            </a:pP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2007 год.</a:t>
            </a:r>
            <a:endParaRPr lang="ru-RU" sz="2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1\Desktop\ассамблея\Р. Акимов, день единств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59927" y="-1593812"/>
            <a:ext cx="4392489" cy="8245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02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229200"/>
            <a:ext cx="8219256" cy="1368152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Президент Республики Казахстан Н. А. Назарбаев во время посещения Дома Дружбы. Слева </a:t>
            </a:r>
            <a:r>
              <a:rPr lang="ru-RU" sz="2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аким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Акмолинской области    С. В. Кулагин.</a:t>
            </a:r>
          </a:p>
          <a:p>
            <a:pPr marL="36576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20014 год.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1\Desktop\ассамблея\дом дружбы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31740" y="-1575556"/>
            <a:ext cx="4680520" cy="8496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02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218487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79208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Президент Казахстана Назарбаев Н. А., председатель </a:t>
            </a:r>
            <a:r>
              <a:rPr lang="ru-RU" sz="19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Акмолинского</a:t>
            </a:r>
            <a:r>
              <a:rPr lang="ru-RU" sz="19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филиала Ассоциации корейцев Казахстана </a:t>
            </a:r>
            <a:r>
              <a:rPr lang="ru-RU" sz="19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Чжен</a:t>
            </a:r>
            <a:r>
              <a:rPr lang="ru-RU" sz="19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М. А. и </a:t>
            </a:r>
            <a:r>
              <a:rPr lang="ru-RU" sz="19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аким</a:t>
            </a:r>
            <a:r>
              <a:rPr lang="ru-RU" sz="19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Акмолинской области Кулагин С. В. на открытии Дома Дружбы. </a:t>
            </a:r>
            <a:endParaRPr lang="ru-RU" sz="19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9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2014 </a:t>
            </a:r>
            <a:r>
              <a:rPr lang="ru-RU" sz="19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</a:p>
        </p:txBody>
      </p:sp>
    </p:spTree>
    <p:extLst>
      <p:ext uri="{BB962C8B-B14F-4D97-AF65-F5344CB8AC3E}">
        <p14:creationId xmlns:p14="http://schemas.microsoft.com/office/powerpoint/2010/main" val="35085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3096344" cy="403244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Нурсултан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Абишевич</a:t>
            </a: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Назарбаев</a:t>
            </a:r>
            <a:b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Первый Президент Республики Казахстан</a:t>
            </a:r>
            <a:endParaRPr lang="ru-RU" sz="2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1\Desktop\ассамблея\Назарбаев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695825" cy="612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658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6"/>
            <a:ext cx="4680520" cy="6192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836712"/>
            <a:ext cx="34563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Стелла Независимости, установленная к 20-летию Независимости Республики Казахстан, на площади </a:t>
            </a:r>
            <a:br>
              <a:rPr lang="ru-RU" sz="2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Тәуелсіздік</a:t>
            </a:r>
            <a:r>
              <a:rPr lang="ru-RU" sz="2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 городе Кокшетау. </a:t>
            </a:r>
            <a:endParaRPr lang="ru-RU" sz="22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2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2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2011 </a:t>
            </a:r>
            <a:r>
              <a:rPr lang="ru-RU" sz="2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</a:p>
        </p:txBody>
      </p:sp>
    </p:spTree>
    <p:extLst>
      <p:ext uri="{BB962C8B-B14F-4D97-AF65-F5344CB8AC3E}">
        <p14:creationId xmlns:p14="http://schemas.microsoft.com/office/powerpoint/2010/main" val="39421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0648"/>
            <a:ext cx="4752999" cy="6048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145" y="1268760"/>
            <a:ext cx="338437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Флагшток </a:t>
            </a:r>
            <a:endParaRPr lang="ru-RU" sz="22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Менің</a:t>
            </a:r>
            <a:r>
              <a:rPr lang="ru-RU" sz="2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Қазақстаным</a:t>
            </a:r>
            <a:r>
              <a:rPr lang="ru-RU" sz="2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», установленный по </a:t>
            </a:r>
            <a:endParaRPr lang="ru-RU" sz="22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2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Абая, торжественное открытие которого состоялось в День Первого Президента Республики Казахстан. </a:t>
            </a:r>
            <a:endParaRPr lang="ru-RU" sz="22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2013 </a:t>
            </a:r>
            <a:r>
              <a:rPr lang="ru-RU" sz="2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834878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4" y="188640"/>
            <a:ext cx="8145463" cy="4779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475" y="5157192"/>
            <a:ext cx="8145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Памятник скакуну </a:t>
            </a:r>
            <a:r>
              <a:rPr lang="ru-RU" sz="2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Кулагеру</a:t>
            </a:r>
            <a:r>
              <a:rPr lang="ru-RU" sz="2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открытый к 20-летию Независимости Республики Казахстан, установленный на въезде по трассе Астана-Кокшетау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 </a:t>
            </a:r>
            <a:r>
              <a:rPr lang="ru-RU" sz="2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2011 год.</a:t>
            </a:r>
          </a:p>
        </p:txBody>
      </p:sp>
    </p:spTree>
    <p:extLst>
      <p:ext uri="{BB962C8B-B14F-4D97-AF65-F5344CB8AC3E}">
        <p14:creationId xmlns:p14="http://schemas.microsoft.com/office/powerpoint/2010/main" val="42124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lnSpcReduction="10000"/>
          </a:bodyPr>
          <a:lstStyle/>
          <a:p>
            <a:pPr marL="36576" indent="0" algn="ctr">
              <a:buNone/>
            </a:pPr>
            <a:endParaRPr lang="ru-RU" sz="48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 algn="ctr">
              <a:buNone/>
            </a:pPr>
            <a:endParaRPr lang="ru-RU" sz="48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 algn="ctr">
              <a:buNone/>
            </a:pPr>
            <a:r>
              <a:rPr lang="ru-RU" sz="4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  <a:p>
            <a:pPr marL="36576" indent="0" algn="ctr">
              <a:buNone/>
            </a:pPr>
            <a:endParaRPr lang="ru-RU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 algn="ctr">
              <a:buNone/>
            </a:pPr>
            <a:endParaRPr lang="ru-RU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 algn="ctr">
              <a:buNone/>
            </a:pP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indent="0" algn="ctr">
              <a:buNone/>
            </a:pPr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Государственный архив г. Кокшетау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254436"/>
            <a:ext cx="3744416" cy="324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99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Президен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50" y="484114"/>
            <a:ext cx="3737961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4247456" y="1628800"/>
            <a:ext cx="48965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600" b="1" i="1" dirty="0" smtClean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Касым-Жомарт Кемелевич Токаев</a:t>
            </a:r>
            <a:r>
              <a:rPr lang="ru-RU" sz="46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6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6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6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200" b="1" i="1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Президент Республики Казахстан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676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765175"/>
            <a:ext cx="7486650" cy="53276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93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1\Desktop\фото у викторине\flag__gerb__gim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64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фото у викторине\mapreg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24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568952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8860" y="620688"/>
            <a:ext cx="82089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Мәңгілік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Ел» – это национальная идея нашего </a:t>
            </a:r>
            <a:r>
              <a:rPr lang="ru-RU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общеказахстанского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дома, мечта наших предков. 	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</a:p>
          <a:p>
            <a:r>
              <a:rPr lang="ru-RU" sz="1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</a:p>
          <a:p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Н. А. Назарбаев</a:t>
            </a:r>
            <a:endParaRPr lang="ru-RU" sz="3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4221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8860" y="3573016"/>
            <a:ext cx="798376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400" b="1" i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Мәңгілік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Ел – </a:t>
            </a:r>
            <a:r>
              <a:rPr lang="ru-RU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ата-бабаларымыздың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сан </a:t>
            </a:r>
            <a:r>
              <a:rPr lang="ru-RU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мың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жылдан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бергі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асыл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арманы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					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						Н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kk-KZ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Ә.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Назарбаев</a:t>
            </a:r>
          </a:p>
        </p:txBody>
      </p:sp>
    </p:spTree>
    <p:extLst>
      <p:ext uri="{BB962C8B-B14F-4D97-AF65-F5344CB8AC3E}">
        <p14:creationId xmlns:p14="http://schemas.microsoft.com/office/powerpoint/2010/main" val="4289546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фото у викторине\43-1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7" y="548680"/>
            <a:ext cx="813690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6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620688"/>
            <a:ext cx="6912768" cy="57606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033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Другая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83D3FD"/>
      </a:accent1>
      <a:accent2>
        <a:srgbClr val="0B87D5"/>
      </a:accent2>
      <a:accent3>
        <a:srgbClr val="73ACF7"/>
      </a:accent3>
      <a:accent4>
        <a:srgbClr val="91FCFA"/>
      </a:accent4>
      <a:accent5>
        <a:srgbClr val="65B2FF"/>
      </a:accent5>
      <a:accent6>
        <a:srgbClr val="0682FF"/>
      </a:accent6>
      <a:hlink>
        <a:srgbClr val="0080FF"/>
      </a:hlink>
      <a:folHlink>
        <a:srgbClr val="5EAEFF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759</TotalTime>
  <Words>302</Words>
  <Application>Microsoft Office PowerPoint</Application>
  <PresentationFormat>Экран (4:3)</PresentationFormat>
  <Paragraphs>65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Техническая</vt:lpstr>
      <vt:lpstr>Презентация PowerPoint</vt:lpstr>
      <vt:lpstr>Нурсултан Абишевич Назарбаев  Первый Президент Республики Казахстан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Председатель СКПО «Истоки» Г. М. Булычева в группе с солистками народного ансамбля «Русская песня», на празднике Победы.         2008 год.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29</cp:revision>
  <dcterms:created xsi:type="dcterms:W3CDTF">2015-02-23T09:41:22Z</dcterms:created>
  <dcterms:modified xsi:type="dcterms:W3CDTF">2020-12-14T09:08:56Z</dcterms:modified>
</cp:coreProperties>
</file>