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1"/>
  </p:notesMasterIdLst>
  <p:handoutMasterIdLst>
    <p:handoutMasterId r:id="rId22"/>
  </p:handoutMasterIdLst>
  <p:sldIdLst>
    <p:sldId id="256" r:id="rId5"/>
    <p:sldId id="286" r:id="rId6"/>
    <p:sldId id="298" r:id="rId7"/>
    <p:sldId id="288" r:id="rId8"/>
    <p:sldId id="257" r:id="rId9"/>
    <p:sldId id="292" r:id="rId10"/>
    <p:sldId id="296" r:id="rId11"/>
    <p:sldId id="269" r:id="rId12"/>
    <p:sldId id="297" r:id="rId13"/>
    <p:sldId id="260" r:id="rId14"/>
    <p:sldId id="285" r:id="rId15"/>
    <p:sldId id="261" r:id="rId16"/>
    <p:sldId id="287" r:id="rId17"/>
    <p:sldId id="291" r:id="rId18"/>
    <p:sldId id="289" r:id="rId19"/>
    <p:sldId id="268" r:id="rId20"/>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350"/>
    <a:srgbClr val="0C4360"/>
    <a:srgbClr val="1B6872"/>
    <a:srgbClr val="63B7C6"/>
    <a:srgbClr val="002136"/>
    <a:srgbClr val="0C75AC"/>
    <a:srgbClr val="00243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99642" autoAdjust="0"/>
  </p:normalViewPr>
  <p:slideViewPr>
    <p:cSldViewPr snapToGrid="0">
      <p:cViewPr>
        <p:scale>
          <a:sx n="80" d="100"/>
          <a:sy n="80" d="100"/>
        </p:scale>
        <p:origin x="-300" y="66"/>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2862" y="8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5C963BE-E818-41F7-9555-4F4B742E98AE}" type="datetime1">
              <a:rPr lang="ru-RU" smtClean="0"/>
              <a:pPr rtl="0"/>
              <a:t>16.03.2021</a:t>
            </a:fld>
            <a:endParaRPr lang="ru-RU"/>
          </a:p>
        </p:txBody>
      </p:sp>
      <p:sp>
        <p:nvSpPr>
          <p:cNvPr id="4" name="Нижний колонтитул 3">
            <a:extLst>
              <a:ext uri="{FF2B5EF4-FFF2-40B4-BE49-F238E27FC236}">
                <a16:creationId xmlns=""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831430A-4AA4-45C8-AC23-CD6B61C41A4C}" type="slidenum">
              <a:rPr lang="ru-RU" smtClean="0"/>
              <a:pPr rtl="0"/>
              <a:t>‹#›</a:t>
            </a:fld>
            <a:endParaRPr lang="ru-RU"/>
          </a:p>
        </p:txBody>
      </p:sp>
    </p:spTree>
    <p:extLst>
      <p:ext uri="{BB962C8B-B14F-4D97-AF65-F5344CB8AC3E}">
        <p14:creationId xmlns:p14="http://schemas.microsoft.com/office/powerpoint/2010/main" xmlns="" val="10599009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5735222-6EEA-46CD-B936-E9E9D4B85411}" type="datetime1">
              <a:rPr lang="ru-RU" noProof="0" smtClean="0"/>
              <a:pPr rtl="0"/>
              <a:t>16.03.2021</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734D747-9380-41EE-9946-EC9EC0CA5D1E}" type="slidenum">
              <a:rPr lang="ru-RU" noProof="0" smtClean="0"/>
              <a:pPr rtl="0"/>
              <a:t>‹#›</a:t>
            </a:fld>
            <a:endParaRPr lang="ru-RU" noProof="0"/>
          </a:p>
        </p:txBody>
      </p:sp>
    </p:spTree>
    <p:extLst>
      <p:ext uri="{BB962C8B-B14F-4D97-AF65-F5344CB8AC3E}">
        <p14:creationId xmlns:p14="http://schemas.microsoft.com/office/powerpoint/2010/main" xmlns="" val="38277271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1734D747-9380-41EE-9946-EC9EC0CA5D1E}" type="slidenum">
              <a:rPr lang="ru-RU" smtClean="0"/>
              <a:pPr rtl="0"/>
              <a:t>1</a:t>
            </a:fld>
            <a:endParaRPr lang="ru-RU"/>
          </a:p>
        </p:txBody>
      </p:sp>
    </p:spTree>
    <p:extLst>
      <p:ext uri="{BB962C8B-B14F-4D97-AF65-F5344CB8AC3E}">
        <p14:creationId xmlns:p14="http://schemas.microsoft.com/office/powerpoint/2010/main" xmlns="" val="424393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1734D747-9380-41EE-9946-EC9EC0CA5D1E}" type="slidenum">
              <a:rPr lang="ru-RU" smtClean="0"/>
              <a:pPr rtl="0"/>
              <a:t>5</a:t>
            </a:fld>
            <a:endParaRPr lang="ru-RU"/>
          </a:p>
        </p:txBody>
      </p:sp>
    </p:spTree>
    <p:extLst>
      <p:ext uri="{BB962C8B-B14F-4D97-AF65-F5344CB8AC3E}">
        <p14:creationId xmlns:p14="http://schemas.microsoft.com/office/powerpoint/2010/main" xmlns="" val="2268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1734D747-9380-41EE-9946-EC9EC0CA5D1E}" type="slidenum">
              <a:rPr lang="ru-RU" smtClean="0"/>
              <a:pPr rtl="0"/>
              <a:t>8</a:t>
            </a:fld>
            <a:endParaRPr lang="ru-RU"/>
          </a:p>
        </p:txBody>
      </p:sp>
    </p:spTree>
    <p:extLst>
      <p:ext uri="{BB962C8B-B14F-4D97-AF65-F5344CB8AC3E}">
        <p14:creationId xmlns:p14="http://schemas.microsoft.com/office/powerpoint/2010/main" xmlns="" val="288518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1734D747-9380-41EE-9946-EC9EC0CA5D1E}" type="slidenum">
              <a:rPr lang="ru-RU" smtClean="0"/>
              <a:pPr rtl="0"/>
              <a:t>10</a:t>
            </a:fld>
            <a:endParaRPr lang="ru-RU"/>
          </a:p>
        </p:txBody>
      </p:sp>
    </p:spTree>
    <p:extLst>
      <p:ext uri="{BB962C8B-B14F-4D97-AF65-F5344CB8AC3E}">
        <p14:creationId xmlns:p14="http://schemas.microsoft.com/office/powerpoint/2010/main" xmlns="" val="14509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1734D747-9380-41EE-9946-EC9EC0CA5D1E}" type="slidenum">
              <a:rPr lang="ru-RU" smtClean="0"/>
              <a:pPr rtl="0"/>
              <a:t>11</a:t>
            </a:fld>
            <a:endParaRPr lang="ru-RU"/>
          </a:p>
        </p:txBody>
      </p:sp>
    </p:spTree>
    <p:extLst>
      <p:ext uri="{BB962C8B-B14F-4D97-AF65-F5344CB8AC3E}">
        <p14:creationId xmlns:p14="http://schemas.microsoft.com/office/powerpoint/2010/main" xmlns="" val="420257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1734D747-9380-41EE-9946-EC9EC0CA5D1E}" type="slidenum">
              <a:rPr lang="ru-RU" smtClean="0"/>
              <a:pPr rtl="0"/>
              <a:t>12</a:t>
            </a:fld>
            <a:endParaRPr lang="ru-RU"/>
          </a:p>
        </p:txBody>
      </p:sp>
    </p:spTree>
    <p:extLst>
      <p:ext uri="{BB962C8B-B14F-4D97-AF65-F5344CB8AC3E}">
        <p14:creationId xmlns:p14="http://schemas.microsoft.com/office/powerpoint/2010/main" xmlns="" val="1841121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1734D747-9380-41EE-9946-EC9EC0CA5D1E}" type="slidenum">
              <a:rPr lang="ru-RU" smtClean="0"/>
              <a:pPr rtl="0"/>
              <a:t>16</a:t>
            </a:fld>
            <a:endParaRPr lang="ru-RU"/>
          </a:p>
        </p:txBody>
      </p:sp>
    </p:spTree>
    <p:extLst>
      <p:ext uri="{BB962C8B-B14F-4D97-AF65-F5344CB8AC3E}">
        <p14:creationId xmlns:p14="http://schemas.microsoft.com/office/powerpoint/2010/main" xmlns="" val="147783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1" name="Прямоугольник 20">
            <a:extLst>
              <a:ext uri="{FF2B5EF4-FFF2-40B4-BE49-F238E27FC236}">
                <a16:creationId xmlns=""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nvGrpSpPr>
          <p:cNvPr id="7" name="Группа 6">
            <a:extLst>
              <a:ext uri="{FF2B5EF4-FFF2-40B4-BE49-F238E27FC236}">
                <a16:creationId xmlns=""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Группа 7">
              <a:extLst>
                <a:ext uri="{FF2B5EF4-FFF2-40B4-BE49-F238E27FC236}">
                  <a16:creationId xmlns=""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Полилиния: фигура 14">
                <a:extLst>
                  <a:ext uri="{FF2B5EF4-FFF2-40B4-BE49-F238E27FC236}">
                    <a16:creationId xmlns=""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олилиния: фигура 15">
                <a:extLst>
                  <a:ext uri="{FF2B5EF4-FFF2-40B4-BE49-F238E27FC236}">
                    <a16:creationId xmlns=""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рямоугольный треугольник 16">
                <a:extLst>
                  <a:ext uri="{FF2B5EF4-FFF2-40B4-BE49-F238E27FC236}">
                    <a16:creationId xmlns=""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рямоугольный треугольник 17">
                <a:extLst>
                  <a:ext uri="{FF2B5EF4-FFF2-40B4-BE49-F238E27FC236}">
                    <a16:creationId xmlns=""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ый треугольник 18">
                <a:extLst>
                  <a:ext uri="{FF2B5EF4-FFF2-40B4-BE49-F238E27FC236}">
                    <a16:creationId xmlns=""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олилиния: Фигура 19">
                <a:extLst>
                  <a:ext uri="{FF2B5EF4-FFF2-40B4-BE49-F238E27FC236}">
                    <a16:creationId xmlns=""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9" name="Полилиния: Фигура 12">
              <a:extLst>
                <a:ext uri="{FF2B5EF4-FFF2-40B4-BE49-F238E27FC236}">
                  <a16:creationId xmlns=""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1" name="Полилиния: Фигура 12">
              <a:extLst>
                <a:ext uri="{FF2B5EF4-FFF2-40B4-BE49-F238E27FC236}">
                  <a16:creationId xmlns=""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nvGrpSpPr>
            <p:cNvPr id="12" name="Группа 11">
              <a:extLst>
                <a:ext uri="{FF2B5EF4-FFF2-40B4-BE49-F238E27FC236}">
                  <a16:creationId xmlns=""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Полилиния: Фигура 12">
                <a:extLst>
                  <a:ext uri="{FF2B5EF4-FFF2-40B4-BE49-F238E27FC236}">
                    <a16:creationId xmlns=""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Полилиния: Фигура 12">
                <a:extLst>
                  <a:ext uri="{FF2B5EF4-FFF2-40B4-BE49-F238E27FC236}">
                    <a16:creationId xmlns=""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sp>
        <p:nvSpPr>
          <p:cNvPr id="2" name="Заголовок 1">
            <a:extLst>
              <a:ext uri="{FF2B5EF4-FFF2-40B4-BE49-F238E27FC236}">
                <a16:creationId xmlns=""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rtl="0"/>
            <a:r>
              <a:rPr lang="ru-RU" noProof="0"/>
              <a:t>ЗАГОЛОВОК</a:t>
            </a:r>
          </a:p>
        </p:txBody>
      </p:sp>
      <p:sp>
        <p:nvSpPr>
          <p:cNvPr id="3" name="Подзаголовок 2">
            <a:extLst>
              <a:ext uri="{FF2B5EF4-FFF2-40B4-BE49-F238E27FC236}">
                <a16:creationId xmlns=""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rtl="0"/>
            <a:r>
              <a:rPr lang="ru-RU" noProof="0" smtClean="0"/>
              <a:t>Образец подзаголовка</a:t>
            </a:r>
            <a:endParaRPr lang="ru-RU" noProof="0"/>
          </a:p>
        </p:txBody>
      </p:sp>
    </p:spTree>
    <p:extLst>
      <p:ext uri="{BB962C8B-B14F-4D97-AF65-F5344CB8AC3E}">
        <p14:creationId xmlns:p14="http://schemas.microsoft.com/office/powerpoint/2010/main" xmlns="" val="436959625"/>
      </p:ext>
    </p:extLst>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Категория 5">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0" name="Рисунок 8">
            <a:extLst>
              <a:ext uri="{FF2B5EF4-FFF2-40B4-BE49-F238E27FC236}">
                <a16:creationId xmlns=""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ru-RU" noProof="0" smtClean="0"/>
              <a:t>Вставка рисунка</a:t>
            </a:r>
            <a:endParaRPr lang="ru-RU" noProof="0"/>
          </a:p>
        </p:txBody>
      </p:sp>
      <p:sp>
        <p:nvSpPr>
          <p:cNvPr id="21" name="Рисунок 8">
            <a:extLst>
              <a:ext uri="{FF2B5EF4-FFF2-40B4-BE49-F238E27FC236}">
                <a16:creationId xmlns=""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ru-RU" noProof="0" smtClean="0"/>
              <a:t>Вставка рисунка</a:t>
            </a:r>
            <a:endParaRPr lang="ru-RU" noProof="0"/>
          </a:p>
        </p:txBody>
      </p:sp>
      <p:sp>
        <p:nvSpPr>
          <p:cNvPr id="22" name="Рисунок 8">
            <a:extLst>
              <a:ext uri="{FF2B5EF4-FFF2-40B4-BE49-F238E27FC236}">
                <a16:creationId xmlns=""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ru-RU" noProof="0" smtClean="0"/>
              <a:t>Вставка рисунка</a:t>
            </a:r>
            <a:endParaRPr lang="ru-RU" noProof="0"/>
          </a:p>
        </p:txBody>
      </p:sp>
      <p:sp>
        <p:nvSpPr>
          <p:cNvPr id="23" name="Рисунок 8">
            <a:extLst>
              <a:ext uri="{FF2B5EF4-FFF2-40B4-BE49-F238E27FC236}">
                <a16:creationId xmlns=""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ru-RU" noProof="0" smtClean="0"/>
              <a:t>Вставка рисунка</a:t>
            </a:r>
            <a:endParaRPr lang="ru-RU" noProof="0"/>
          </a:p>
        </p:txBody>
      </p:sp>
      <p:sp>
        <p:nvSpPr>
          <p:cNvPr id="24" name="Рисунок 8">
            <a:extLst>
              <a:ext uri="{FF2B5EF4-FFF2-40B4-BE49-F238E27FC236}">
                <a16:creationId xmlns=""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rtlCol="0"/>
          <a:lstStyle>
            <a:lvl1pPr marL="0" indent="0">
              <a:buNone/>
              <a:defRPr>
                <a:solidFill>
                  <a:schemeClr val="tx1">
                    <a:alpha val="0"/>
                  </a:schemeClr>
                </a:solidFill>
              </a:defRPr>
            </a:lvl1pPr>
          </a:lstStyle>
          <a:p>
            <a:pPr rtl="0"/>
            <a:r>
              <a:rPr lang="ru-RU" noProof="0" smtClean="0"/>
              <a:t>Вставка рисунка</a:t>
            </a:r>
            <a:endParaRPr lang="ru-RU" noProof="0"/>
          </a:p>
        </p:txBody>
      </p:sp>
      <p:sp>
        <p:nvSpPr>
          <p:cNvPr id="26" name="Текст 22">
            <a:extLst>
              <a:ext uri="{FF2B5EF4-FFF2-40B4-BE49-F238E27FC236}">
                <a16:creationId xmlns=""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rtlCol="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
        <p:nvSpPr>
          <p:cNvPr id="27" name="Текст 22">
            <a:extLst>
              <a:ext uri="{FF2B5EF4-FFF2-40B4-BE49-F238E27FC236}">
                <a16:creationId xmlns=""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rtlCol="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
        <p:nvSpPr>
          <p:cNvPr id="28" name="Текст 22">
            <a:extLst>
              <a:ext uri="{FF2B5EF4-FFF2-40B4-BE49-F238E27FC236}">
                <a16:creationId xmlns=""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rtlCol="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
        <p:nvSpPr>
          <p:cNvPr id="29" name="Текст 22">
            <a:extLst>
              <a:ext uri="{FF2B5EF4-FFF2-40B4-BE49-F238E27FC236}">
                <a16:creationId xmlns=""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rtlCol="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
        <p:nvSpPr>
          <p:cNvPr id="30" name="Текст 22">
            <a:extLst>
              <a:ext uri="{FF2B5EF4-FFF2-40B4-BE49-F238E27FC236}">
                <a16:creationId xmlns=""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rtlCol="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cxnSp>
        <p:nvCxnSpPr>
          <p:cNvPr id="7" name="Прямая соединительная линия 6">
            <a:extLst>
              <a:ext uri="{FF2B5EF4-FFF2-40B4-BE49-F238E27FC236}">
                <a16:creationId xmlns=""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Полилиния: Фигура 34">
            <a:extLst>
              <a:ext uri="{FF2B5EF4-FFF2-40B4-BE49-F238E27FC236}">
                <a16:creationId xmlns=""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Tree>
    <p:extLst>
      <p:ext uri="{BB962C8B-B14F-4D97-AF65-F5344CB8AC3E}">
        <p14:creationId xmlns:p14="http://schemas.microsoft.com/office/powerpoint/2010/main" xmlns="" val="476266371"/>
      </p:ext>
    </p:extLst>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Фото и раздел 3">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6" name="Текст 22">
            <a:extLst>
              <a:ext uri="{FF2B5EF4-FFF2-40B4-BE49-F238E27FC236}">
                <a16:creationId xmlns=""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rtlCol="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
        <p:nvSpPr>
          <p:cNvPr id="35" name="Полилиния: Фигура 34">
            <a:extLst>
              <a:ext uri="{FF2B5EF4-FFF2-40B4-BE49-F238E27FC236}">
                <a16:creationId xmlns=""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13" name="Рисунок 12">
            <a:extLst>
              <a:ext uri="{FF2B5EF4-FFF2-40B4-BE49-F238E27FC236}">
                <a16:creationId xmlns=""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rtlCol="0" anchor="ctr">
            <a:normAutofit/>
          </a:bodyPr>
          <a:lstStyle>
            <a:lvl1pPr marL="0" indent="0" algn="ctr">
              <a:buNone/>
              <a:defRPr sz="1400">
                <a:solidFill>
                  <a:schemeClr val="accent2"/>
                </a:solidFill>
                <a:latin typeface="Trade Gothic LT Pro" panose="020B0503040303020004" pitchFamily="34" charset="0"/>
              </a:defRPr>
            </a:lvl1pPr>
          </a:lstStyle>
          <a:p>
            <a:pPr rtl="0"/>
            <a:r>
              <a:rPr lang="ru-RU" noProof="0"/>
              <a:t>Вставка изображения</a:t>
            </a:r>
          </a:p>
        </p:txBody>
      </p:sp>
      <p:sp>
        <p:nvSpPr>
          <p:cNvPr id="36" name="Текст 22">
            <a:extLst>
              <a:ext uri="{FF2B5EF4-FFF2-40B4-BE49-F238E27FC236}">
                <a16:creationId xmlns=""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rtlCol="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
        <p:nvSpPr>
          <p:cNvPr id="37" name="Текст 22">
            <a:extLst>
              <a:ext uri="{FF2B5EF4-FFF2-40B4-BE49-F238E27FC236}">
                <a16:creationId xmlns=""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rtlCol="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Tree>
    <p:extLst>
      <p:ext uri="{BB962C8B-B14F-4D97-AF65-F5344CB8AC3E}">
        <p14:creationId xmlns:p14="http://schemas.microsoft.com/office/powerpoint/2010/main" xmlns="" val="1544745716"/>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Фотография и текст">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6" name="Текст 22">
            <a:extLst>
              <a:ext uri="{FF2B5EF4-FFF2-40B4-BE49-F238E27FC236}">
                <a16:creationId xmlns=""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rtlCol="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p:txBody>
      </p:sp>
      <p:sp>
        <p:nvSpPr>
          <p:cNvPr id="35" name="Полилиния: Фигура 34">
            <a:extLst>
              <a:ext uri="{FF2B5EF4-FFF2-40B4-BE49-F238E27FC236}">
                <a16:creationId xmlns=""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13" name="Рисунок 12">
            <a:extLst>
              <a:ext uri="{FF2B5EF4-FFF2-40B4-BE49-F238E27FC236}">
                <a16:creationId xmlns=""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rtlCol="0" anchor="ctr">
            <a:normAutofit/>
          </a:bodyPr>
          <a:lstStyle>
            <a:lvl1pPr marL="0" indent="0" algn="ctr">
              <a:buNone/>
              <a:defRPr sz="1400">
                <a:solidFill>
                  <a:schemeClr val="accent2"/>
                </a:solidFill>
                <a:latin typeface="Trade Gothic LT Pro" panose="020B0503040303020004" pitchFamily="34" charset="0"/>
              </a:defRPr>
            </a:lvl1pPr>
          </a:lstStyle>
          <a:p>
            <a:pPr rtl="0"/>
            <a:r>
              <a:rPr lang="ru-RU" noProof="0"/>
              <a:t>Вставка изображения</a:t>
            </a:r>
          </a:p>
        </p:txBody>
      </p:sp>
    </p:spTree>
    <p:extLst>
      <p:ext uri="{BB962C8B-B14F-4D97-AF65-F5344CB8AC3E}">
        <p14:creationId xmlns:p14="http://schemas.microsoft.com/office/powerpoint/2010/main" xmlns="" val="2486826778"/>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5" name="Полилиния: Фигура 34">
            <a:extLst>
              <a:ext uri="{FF2B5EF4-FFF2-40B4-BE49-F238E27FC236}">
                <a16:creationId xmlns=""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20" name="Рисунок 2">
            <a:extLst>
              <a:ext uri="{FF2B5EF4-FFF2-40B4-BE49-F238E27FC236}">
                <a16:creationId xmlns="" xmlns:a16="http://schemas.microsoft.com/office/drawing/2014/main" id="{30B3A574-7940-4E35-857E-5CA35A5910E5}"/>
              </a:ext>
            </a:extLst>
          </p:cNvPr>
          <p:cNvSpPr>
            <a:spLocks noGrp="1"/>
          </p:cNvSpPr>
          <p:nvPr>
            <p:ph type="pic" idx="1"/>
          </p:nvPr>
        </p:nvSpPr>
        <p:spPr>
          <a:xfrm>
            <a:off x="4110087" y="1444649"/>
            <a:ext cx="7548513" cy="4579079"/>
          </a:xfrm>
        </p:spPr>
        <p:txBody>
          <a:bodyPr rtlCol="0">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a:p>
        </p:txBody>
      </p:sp>
      <p:sp>
        <p:nvSpPr>
          <p:cNvPr id="21" name="Текст 3">
            <a:extLst>
              <a:ext uri="{FF2B5EF4-FFF2-40B4-BE49-F238E27FC236}">
                <a16:creationId xmlns="" xmlns:a16="http://schemas.microsoft.com/office/drawing/2014/main" id="{912B51EA-3E6F-4BF6-BE48-62128AF32B85}"/>
              </a:ext>
            </a:extLst>
          </p:cNvPr>
          <p:cNvSpPr>
            <a:spLocks noGrp="1"/>
          </p:cNvSpPr>
          <p:nvPr>
            <p:ph type="body" sz="half" idx="2"/>
          </p:nvPr>
        </p:nvSpPr>
        <p:spPr>
          <a:xfrm>
            <a:off x="443366" y="1444649"/>
            <a:ext cx="3365063" cy="4579079"/>
          </a:xfrm>
        </p:spPr>
        <p:txBody>
          <a:bodyPr rtlCol="0"/>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Tree>
    <p:extLst>
      <p:ext uri="{BB962C8B-B14F-4D97-AF65-F5344CB8AC3E}">
        <p14:creationId xmlns:p14="http://schemas.microsoft.com/office/powerpoint/2010/main" xmlns="" val="1540650178"/>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5" name="Полилиния: Фигура 34">
            <a:extLst>
              <a:ext uri="{FF2B5EF4-FFF2-40B4-BE49-F238E27FC236}">
                <a16:creationId xmlns=""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21" name="Текст 3">
            <a:extLst>
              <a:ext uri="{FF2B5EF4-FFF2-40B4-BE49-F238E27FC236}">
                <a16:creationId xmlns="" xmlns:a16="http://schemas.microsoft.com/office/drawing/2014/main" id="{912B51EA-3E6F-4BF6-BE48-62128AF32B85}"/>
              </a:ext>
            </a:extLst>
          </p:cNvPr>
          <p:cNvSpPr>
            <a:spLocks noGrp="1"/>
          </p:cNvSpPr>
          <p:nvPr>
            <p:ph type="body" sz="half" idx="2"/>
          </p:nvPr>
        </p:nvSpPr>
        <p:spPr>
          <a:xfrm>
            <a:off x="443366" y="1444649"/>
            <a:ext cx="3365063" cy="4579079"/>
          </a:xfrm>
        </p:spPr>
        <p:txBody>
          <a:bodyPr rtlCol="0"/>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22" name="Объект 2">
            <a:extLst>
              <a:ext uri="{FF2B5EF4-FFF2-40B4-BE49-F238E27FC236}">
                <a16:creationId xmlns="" xmlns:a16="http://schemas.microsoft.com/office/drawing/2014/main" id="{A015C605-1D30-48BC-A0D6-3B11AF56CC53}"/>
              </a:ext>
            </a:extLst>
          </p:cNvPr>
          <p:cNvSpPr>
            <a:spLocks noGrp="1"/>
          </p:cNvSpPr>
          <p:nvPr>
            <p:ph idx="1"/>
          </p:nvPr>
        </p:nvSpPr>
        <p:spPr>
          <a:xfrm>
            <a:off x="3964290" y="1444649"/>
            <a:ext cx="7694310" cy="4579079"/>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xmlns="" val="1212989540"/>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18" name="Прямоугольник 17">
            <a:extLst>
              <a:ext uri="{FF2B5EF4-FFF2-40B4-BE49-F238E27FC236}">
                <a16:creationId xmlns=""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олилиния: фигура 9">
            <a:extLst>
              <a:ext uri="{FF2B5EF4-FFF2-40B4-BE49-F238E27FC236}">
                <a16:creationId xmlns=""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20" name="Полилиния: Фигура 17">
            <a:extLst>
              <a:ext uri="{FF2B5EF4-FFF2-40B4-BE49-F238E27FC236}">
                <a16:creationId xmlns=""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21" name="Полилиния: фигура 11">
            <a:extLst>
              <a:ext uri="{FF2B5EF4-FFF2-40B4-BE49-F238E27FC236}">
                <a16:creationId xmlns=""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Полилиния: Фигура 7">
            <a:extLst>
              <a:ext uri="{FF2B5EF4-FFF2-40B4-BE49-F238E27FC236}">
                <a16:creationId xmlns=""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nvGrpSpPr>
          <p:cNvPr id="24" name="Группа 23">
            <a:extLst>
              <a:ext uri="{FF2B5EF4-FFF2-40B4-BE49-F238E27FC236}">
                <a16:creationId xmlns=""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Полилиния: Фигура 15">
              <a:extLst>
                <a:ext uri="{FF2B5EF4-FFF2-40B4-BE49-F238E27FC236}">
                  <a16:creationId xmlns=""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Полилиния: Фигура 16">
              <a:extLst>
                <a:ext uri="{FF2B5EF4-FFF2-40B4-BE49-F238E27FC236}">
                  <a16:creationId xmlns=""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0" name="Полилиния: Фигура 23">
            <a:extLst>
              <a:ext uri="{FF2B5EF4-FFF2-40B4-BE49-F238E27FC236}">
                <a16:creationId xmlns=""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Номер слайда 4">
            <a:extLst>
              <a:ext uri="{FF2B5EF4-FFF2-40B4-BE49-F238E27FC236}">
                <a16:creationId xmlns=""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Tree>
    <p:extLst>
      <p:ext uri="{BB962C8B-B14F-4D97-AF65-F5344CB8AC3E}">
        <p14:creationId xmlns:p14="http://schemas.microsoft.com/office/powerpoint/2010/main" xmlns="" val="2672304746"/>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Спасибо (1)">
    <p:spTree>
      <p:nvGrpSpPr>
        <p:cNvPr id="1" name=""/>
        <p:cNvGrpSpPr/>
        <p:nvPr/>
      </p:nvGrpSpPr>
      <p:grpSpPr>
        <a:xfrm>
          <a:off x="0" y="0"/>
          <a:ext cx="0" cy="0"/>
          <a:chOff x="0" y="0"/>
          <a:chExt cx="0" cy="0"/>
        </a:xfrm>
      </p:grpSpPr>
      <p:sp>
        <p:nvSpPr>
          <p:cNvPr id="21" name="Прямоугольник 20">
            <a:extLst>
              <a:ext uri="{FF2B5EF4-FFF2-40B4-BE49-F238E27FC236}">
                <a16:creationId xmlns=""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олилиния: Фигура 14">
            <a:extLst>
              <a:ext uri="{FF2B5EF4-FFF2-40B4-BE49-F238E27FC236}">
                <a16:creationId xmlns=""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олилиния: фигура 15">
            <a:extLst>
              <a:ext uri="{FF2B5EF4-FFF2-40B4-BE49-F238E27FC236}">
                <a16:creationId xmlns=""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олилиния: Фигура 19">
            <a:extLst>
              <a:ext uri="{FF2B5EF4-FFF2-40B4-BE49-F238E27FC236}">
                <a16:creationId xmlns=""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nvGrpSpPr>
          <p:cNvPr id="6" name="Группа 5">
            <a:extLst>
              <a:ext uri="{FF2B5EF4-FFF2-40B4-BE49-F238E27FC236}">
                <a16:creationId xmlns=""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Прямоугольный треугольник 16">
              <a:extLst>
                <a:ext uri="{FF2B5EF4-FFF2-40B4-BE49-F238E27FC236}">
                  <a16:creationId xmlns=""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рямоугольный треугольник 17">
              <a:extLst>
                <a:ext uri="{FF2B5EF4-FFF2-40B4-BE49-F238E27FC236}">
                  <a16:creationId xmlns=""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ый треугольник 18">
              <a:extLst>
                <a:ext uri="{FF2B5EF4-FFF2-40B4-BE49-F238E27FC236}">
                  <a16:creationId xmlns=""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 name="Заголовок 1">
            <a:extLst>
              <a:ext uri="{FF2B5EF4-FFF2-40B4-BE49-F238E27FC236}">
                <a16:creationId xmlns=""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rtl="0"/>
            <a:r>
              <a:rPr lang="ru-RU" noProof="0"/>
              <a:t>Спасибо!</a:t>
            </a:r>
          </a:p>
        </p:txBody>
      </p:sp>
    </p:spTree>
    <p:extLst>
      <p:ext uri="{BB962C8B-B14F-4D97-AF65-F5344CB8AC3E}">
        <p14:creationId xmlns:p14="http://schemas.microsoft.com/office/powerpoint/2010/main" xmlns="" val="2236386145"/>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Спасибо (2)">
    <p:spTree>
      <p:nvGrpSpPr>
        <p:cNvPr id="1" name=""/>
        <p:cNvGrpSpPr/>
        <p:nvPr/>
      </p:nvGrpSpPr>
      <p:grpSpPr>
        <a:xfrm>
          <a:off x="0" y="0"/>
          <a:ext cx="0" cy="0"/>
          <a:chOff x="0" y="0"/>
          <a:chExt cx="0" cy="0"/>
        </a:xfrm>
      </p:grpSpPr>
      <p:sp>
        <p:nvSpPr>
          <p:cNvPr id="21" name="Прямоугольник 20">
            <a:extLst>
              <a:ext uri="{FF2B5EF4-FFF2-40B4-BE49-F238E27FC236}">
                <a16:creationId xmlns=""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олилиния: Фигура 14">
            <a:extLst>
              <a:ext uri="{FF2B5EF4-FFF2-40B4-BE49-F238E27FC236}">
                <a16:creationId xmlns=""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олилиния: фигура 15">
            <a:extLst>
              <a:ext uri="{FF2B5EF4-FFF2-40B4-BE49-F238E27FC236}">
                <a16:creationId xmlns=""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олилиния: Фигура 19">
            <a:extLst>
              <a:ext uri="{FF2B5EF4-FFF2-40B4-BE49-F238E27FC236}">
                <a16:creationId xmlns=""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rtl="0"/>
            <a:r>
              <a:rPr lang="ru-RU" noProof="0"/>
              <a:t>Спасибо!</a:t>
            </a:r>
          </a:p>
        </p:txBody>
      </p:sp>
      <p:sp>
        <p:nvSpPr>
          <p:cNvPr id="35" name="Полилиния: Фигура 34">
            <a:extLst>
              <a:ext uri="{FF2B5EF4-FFF2-40B4-BE49-F238E27FC236}">
                <a16:creationId xmlns=""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32" name="Полилиния: Фигура 31">
            <a:extLst>
              <a:ext uri="{FF2B5EF4-FFF2-40B4-BE49-F238E27FC236}">
                <a16:creationId xmlns=""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30" name="Полилиния: Фигура 29">
            <a:extLst>
              <a:ext uri="{FF2B5EF4-FFF2-40B4-BE49-F238E27FC236}">
                <a16:creationId xmlns=""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Tree>
    <p:extLst>
      <p:ext uri="{BB962C8B-B14F-4D97-AF65-F5344CB8AC3E}">
        <p14:creationId xmlns:p14="http://schemas.microsoft.com/office/powerpoint/2010/main" xmlns="" val="1218518015"/>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Полилиния: Фигура 8">
            <a:extLst>
              <a:ext uri="{FF2B5EF4-FFF2-40B4-BE49-F238E27FC236}">
                <a16:creationId xmlns=""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рямоугольный треугольник 9">
            <a:extLst>
              <a:ext uri="{FF2B5EF4-FFF2-40B4-BE49-F238E27FC236}">
                <a16:creationId xmlns=""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Полилиния: Фигура 10">
            <a:extLst>
              <a:ext uri="{FF2B5EF4-FFF2-40B4-BE49-F238E27FC236}">
                <a16:creationId xmlns=""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Полилиния: Фигура 11">
            <a:extLst>
              <a:ext uri="{FF2B5EF4-FFF2-40B4-BE49-F238E27FC236}">
                <a16:creationId xmlns=""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3" name="Полилиния: Фигура 12">
            <a:extLst>
              <a:ext uri="{FF2B5EF4-FFF2-40B4-BE49-F238E27FC236}">
                <a16:creationId xmlns=""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4" name="Полилиния: Фигура 13">
            <a:extLst>
              <a:ext uri="{FF2B5EF4-FFF2-40B4-BE49-F238E27FC236}">
                <a16:creationId xmlns=""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5" name="Полилиния: Фигура 14">
            <a:extLst>
              <a:ext uri="{FF2B5EF4-FFF2-40B4-BE49-F238E27FC236}">
                <a16:creationId xmlns=""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grpSp>
        <p:nvGrpSpPr>
          <p:cNvPr id="16" name="Группа 15">
            <a:extLst>
              <a:ext uri="{FF2B5EF4-FFF2-40B4-BE49-F238E27FC236}">
                <a16:creationId xmlns=""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Полилиния: Фигура 16">
              <a:extLst>
                <a:ext uri="{FF2B5EF4-FFF2-40B4-BE49-F238E27FC236}">
                  <a16:creationId xmlns=""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олилиния: Фигура 17">
              <a:extLst>
                <a:ext uri="{FF2B5EF4-FFF2-40B4-BE49-F238E27FC236}">
                  <a16:creationId xmlns=""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19" name="Группа 18">
            <a:extLst>
              <a:ext uri="{FF2B5EF4-FFF2-40B4-BE49-F238E27FC236}">
                <a16:creationId xmlns=""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Полилиния: Фигура 19">
              <a:extLst>
                <a:ext uri="{FF2B5EF4-FFF2-40B4-BE49-F238E27FC236}">
                  <a16:creationId xmlns=""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Полилиния: Фигура 20">
              <a:extLst>
                <a:ext uri="{FF2B5EF4-FFF2-40B4-BE49-F238E27FC236}">
                  <a16:creationId xmlns=""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 name="Текст 2">
            <a:extLst>
              <a:ext uri="{FF2B5EF4-FFF2-40B4-BE49-F238E27FC236}">
                <a16:creationId xmlns=""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rtl="0"/>
            <a:r>
              <a:rPr lang="ru-RU" noProof="0" smtClean="0"/>
              <a:t>Образец текста</a:t>
            </a:r>
          </a:p>
        </p:txBody>
      </p:sp>
      <p:sp>
        <p:nvSpPr>
          <p:cNvPr id="22" name="Номер слайда 4">
            <a:extLst>
              <a:ext uri="{FF2B5EF4-FFF2-40B4-BE49-F238E27FC236}">
                <a16:creationId xmlns=""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23" name="Заголовок 1">
            <a:extLst>
              <a:ext uri="{FF2B5EF4-FFF2-40B4-BE49-F238E27FC236}">
                <a16:creationId xmlns=""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rtl="0"/>
            <a:r>
              <a:rPr lang="ru-RU" noProof="0"/>
              <a:t>Заголовок раздела 01</a:t>
            </a:r>
          </a:p>
        </p:txBody>
      </p:sp>
    </p:spTree>
    <p:extLst>
      <p:ext uri="{BB962C8B-B14F-4D97-AF65-F5344CB8AC3E}">
        <p14:creationId xmlns:p14="http://schemas.microsoft.com/office/powerpoint/2010/main" xmlns="" val="1675197494"/>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Дополнительный заголовок раздела">
    <p:spTree>
      <p:nvGrpSpPr>
        <p:cNvPr id="1" name=""/>
        <p:cNvGrpSpPr/>
        <p:nvPr/>
      </p:nvGrpSpPr>
      <p:grpSpPr>
        <a:xfrm>
          <a:off x="0" y="0"/>
          <a:ext cx="0" cy="0"/>
          <a:chOff x="0" y="0"/>
          <a:chExt cx="0" cy="0"/>
        </a:xfrm>
      </p:grpSpPr>
      <p:sp>
        <p:nvSpPr>
          <p:cNvPr id="22" name="Прямоугольник 21">
            <a:extLst>
              <a:ext uri="{FF2B5EF4-FFF2-40B4-BE49-F238E27FC236}">
                <a16:creationId xmlns=""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олилиния: Фигура 33">
            <a:extLst>
              <a:ext uri="{FF2B5EF4-FFF2-40B4-BE49-F238E27FC236}">
                <a16:creationId xmlns=""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24" name="Полилиния: Фигура 23">
            <a:extLst>
              <a:ext uri="{FF2B5EF4-FFF2-40B4-BE49-F238E27FC236}">
                <a16:creationId xmlns=""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Полилиния: Фигура 24">
            <a:extLst>
              <a:ext uri="{FF2B5EF4-FFF2-40B4-BE49-F238E27FC236}">
                <a16:creationId xmlns=""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nvGrpSpPr>
          <p:cNvPr id="26" name="Группа 25">
            <a:extLst>
              <a:ext uri="{FF2B5EF4-FFF2-40B4-BE49-F238E27FC236}">
                <a16:creationId xmlns=""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Полилиния: Фигура 26">
              <a:extLst>
                <a:ext uri="{FF2B5EF4-FFF2-40B4-BE49-F238E27FC236}">
                  <a16:creationId xmlns=""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28" name="Полилиния: Фигура 27">
              <a:extLst>
                <a:ext uri="{FF2B5EF4-FFF2-40B4-BE49-F238E27FC236}">
                  <a16:creationId xmlns=""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grpSp>
      <p:sp>
        <p:nvSpPr>
          <p:cNvPr id="29" name="Полилиния: Фигура 28">
            <a:extLst>
              <a:ext uri="{FF2B5EF4-FFF2-40B4-BE49-F238E27FC236}">
                <a16:creationId xmlns=""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30" name="Полилиния: Фигура 29">
            <a:extLst>
              <a:ext uri="{FF2B5EF4-FFF2-40B4-BE49-F238E27FC236}">
                <a16:creationId xmlns=""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grpSp>
        <p:nvGrpSpPr>
          <p:cNvPr id="31" name="Группа 30">
            <a:extLst>
              <a:ext uri="{FF2B5EF4-FFF2-40B4-BE49-F238E27FC236}">
                <a16:creationId xmlns=""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Полилиния: Фигура 31">
              <a:extLst>
                <a:ext uri="{FF2B5EF4-FFF2-40B4-BE49-F238E27FC236}">
                  <a16:creationId xmlns=""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Полилиния: Фигура 32">
              <a:extLst>
                <a:ext uri="{FF2B5EF4-FFF2-40B4-BE49-F238E27FC236}">
                  <a16:creationId xmlns=""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 name="Заголовок 1">
            <a:extLst>
              <a:ext uri="{FF2B5EF4-FFF2-40B4-BE49-F238E27FC236}">
                <a16:creationId xmlns=""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rtl="0"/>
            <a:r>
              <a:rPr lang="ru-RU" noProof="0"/>
              <a:t>Заголовок раздела 01</a:t>
            </a:r>
          </a:p>
        </p:txBody>
      </p:sp>
      <p:sp>
        <p:nvSpPr>
          <p:cNvPr id="3" name="Текст 2">
            <a:extLst>
              <a:ext uri="{FF2B5EF4-FFF2-40B4-BE49-F238E27FC236}">
                <a16:creationId xmlns=""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rtl="0"/>
            <a:r>
              <a:rPr lang="ru-RU" noProof="0" smtClean="0"/>
              <a:t>Образец текста</a:t>
            </a:r>
          </a:p>
        </p:txBody>
      </p:sp>
      <p:sp>
        <p:nvSpPr>
          <p:cNvPr id="35" name="Номер слайда 4">
            <a:extLst>
              <a:ext uri="{FF2B5EF4-FFF2-40B4-BE49-F238E27FC236}">
                <a16:creationId xmlns=""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Tree>
    <p:extLst>
      <p:ext uri="{BB962C8B-B14F-4D97-AF65-F5344CB8AC3E}">
        <p14:creationId xmlns:p14="http://schemas.microsoft.com/office/powerpoint/2010/main" xmlns="" val="3511478827"/>
      </p:ext>
    </p:extLst>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с цитатами">
    <p:spTree>
      <p:nvGrpSpPr>
        <p:cNvPr id="1" name=""/>
        <p:cNvGrpSpPr/>
        <p:nvPr/>
      </p:nvGrpSpPr>
      <p:grpSpPr>
        <a:xfrm>
          <a:off x="0" y="0"/>
          <a:ext cx="0" cy="0"/>
          <a:chOff x="0" y="0"/>
          <a:chExt cx="0" cy="0"/>
        </a:xfrm>
      </p:grpSpPr>
      <p:sp>
        <p:nvSpPr>
          <p:cNvPr id="22" name="Прямоугольник 21">
            <a:extLst>
              <a:ext uri="{FF2B5EF4-FFF2-40B4-BE49-F238E27FC236}">
                <a16:creationId xmlns=""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олилиния: Фигура 33">
            <a:extLst>
              <a:ext uri="{FF2B5EF4-FFF2-40B4-BE49-F238E27FC236}">
                <a16:creationId xmlns=""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24" name="Полилиния: Фигура 23">
            <a:extLst>
              <a:ext uri="{FF2B5EF4-FFF2-40B4-BE49-F238E27FC236}">
                <a16:creationId xmlns=""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Полилиния: Фигура 24">
            <a:extLst>
              <a:ext uri="{FF2B5EF4-FFF2-40B4-BE49-F238E27FC236}">
                <a16:creationId xmlns=""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 name="Овал 3">
            <a:extLst>
              <a:ext uri="{FF2B5EF4-FFF2-40B4-BE49-F238E27FC236}">
                <a16:creationId xmlns=""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Заголовок 1">
            <a:extLst>
              <a:ext uri="{FF2B5EF4-FFF2-40B4-BE49-F238E27FC236}">
                <a16:creationId xmlns=""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rtl="0"/>
            <a:r>
              <a:rPr lang="ru-RU" sz="18400" noProof="0">
                <a:solidFill>
                  <a:schemeClr val="accent1">
                    <a:lumMod val="60000"/>
                    <a:lumOff val="40000"/>
                  </a:schemeClr>
                </a:solidFill>
                <a:latin typeface="+mj-lt"/>
              </a:rPr>
              <a:t>"</a:t>
            </a:r>
          </a:p>
        </p:txBody>
      </p:sp>
      <p:sp>
        <p:nvSpPr>
          <p:cNvPr id="2" name="Заголовок 1">
            <a:extLst>
              <a:ext uri="{FF2B5EF4-FFF2-40B4-BE49-F238E27FC236}">
                <a16:creationId xmlns=""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rtl="0"/>
            <a:r>
              <a:rPr lang="ru-RU" noProof="0"/>
              <a:t>Цитата</a:t>
            </a:r>
          </a:p>
        </p:txBody>
      </p:sp>
      <p:sp>
        <p:nvSpPr>
          <p:cNvPr id="19" name="Номер слайда 4">
            <a:extLst>
              <a:ext uri="{FF2B5EF4-FFF2-40B4-BE49-F238E27FC236}">
                <a16:creationId xmlns=""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Tree>
    <p:extLst>
      <p:ext uri="{BB962C8B-B14F-4D97-AF65-F5344CB8AC3E}">
        <p14:creationId xmlns:p14="http://schemas.microsoft.com/office/powerpoint/2010/main" xmlns="" val="1753169891"/>
      </p:ext>
    </p:extLst>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 текст">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3" name="Текст 22">
            <a:extLst>
              <a:ext uri="{FF2B5EF4-FFF2-40B4-BE49-F238E27FC236}">
                <a16:creationId xmlns="" xmlns:a16="http://schemas.microsoft.com/office/drawing/2014/main" id="{03618670-D1E4-466C-BDB5-FC890AC31457}"/>
              </a:ext>
            </a:extLst>
          </p:cNvPr>
          <p:cNvSpPr>
            <a:spLocks noGrp="1"/>
          </p:cNvSpPr>
          <p:nvPr>
            <p:ph type="body" sz="quarter" idx="13"/>
          </p:nvPr>
        </p:nvSpPr>
        <p:spPr>
          <a:xfrm>
            <a:off x="444500" y="1625385"/>
            <a:ext cx="6718300" cy="4093243"/>
          </a:xfrm>
        </p:spPr>
        <p:txBody>
          <a:bodyPr rtlCol="0">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p:txBody>
      </p:sp>
    </p:spTree>
    <p:extLst>
      <p:ext uri="{BB962C8B-B14F-4D97-AF65-F5344CB8AC3E}">
        <p14:creationId xmlns:p14="http://schemas.microsoft.com/office/powerpoint/2010/main" xmlns="" val="274574868"/>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4" name="Полилиния: Фигура 23">
            <a:extLst>
              <a:ext uri="{FF2B5EF4-FFF2-40B4-BE49-F238E27FC236}">
                <a16:creationId xmlns=""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Tree>
    <p:extLst>
      <p:ext uri="{BB962C8B-B14F-4D97-AF65-F5344CB8AC3E}">
        <p14:creationId xmlns:p14="http://schemas.microsoft.com/office/powerpoint/2010/main" xmlns="" val="4073704932"/>
      </p:ext>
    </p:extLst>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4" name="Полилиния: Фигура 23">
            <a:extLst>
              <a:ext uri="{FF2B5EF4-FFF2-40B4-BE49-F238E27FC236}">
                <a16:creationId xmlns=""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20" name="Объект 2">
            <a:extLst>
              <a:ext uri="{FF2B5EF4-FFF2-40B4-BE49-F238E27FC236}">
                <a16:creationId xmlns="" xmlns:a16="http://schemas.microsoft.com/office/drawing/2014/main" id="{0103A49C-32FF-49E6-86F3-FC2E19517BD5}"/>
              </a:ext>
            </a:extLst>
          </p:cNvPr>
          <p:cNvSpPr>
            <a:spLocks noGrp="1"/>
          </p:cNvSpPr>
          <p:nvPr>
            <p:ph idx="1"/>
          </p:nvPr>
        </p:nvSpPr>
        <p:spPr>
          <a:xfrm>
            <a:off x="443365" y="1825625"/>
            <a:ext cx="11215235"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xmlns="" val="2636708262"/>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равнение">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4" name="Полилиния: Фигура 23">
            <a:extLst>
              <a:ext uri="{FF2B5EF4-FFF2-40B4-BE49-F238E27FC236}">
                <a16:creationId xmlns=""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25" name="Текст 2">
            <a:extLst>
              <a:ext uri="{FF2B5EF4-FFF2-40B4-BE49-F238E27FC236}">
                <a16:creationId xmlns="" xmlns:a16="http://schemas.microsoft.com/office/drawing/2014/main" id="{7FA80A70-18DE-4DB9-9982-BA75BE54CF93}"/>
              </a:ext>
            </a:extLst>
          </p:cNvPr>
          <p:cNvSpPr>
            <a:spLocks noGrp="1"/>
          </p:cNvSpPr>
          <p:nvPr>
            <p:ph type="body" idx="1"/>
          </p:nvPr>
        </p:nvSpPr>
        <p:spPr>
          <a:xfrm>
            <a:off x="444500" y="1681163"/>
            <a:ext cx="5157787" cy="823912"/>
          </a:xfrm>
        </p:spPr>
        <p:txBody>
          <a:bodyPr rtlCol="0"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26" name="Текст 4">
            <a:extLst>
              <a:ext uri="{FF2B5EF4-FFF2-40B4-BE49-F238E27FC236}">
                <a16:creationId xmlns="" xmlns:a16="http://schemas.microsoft.com/office/drawing/2014/main" id="{2801C0EF-C078-44B0-AD01-4850E9A65EE0}"/>
              </a:ext>
            </a:extLst>
          </p:cNvPr>
          <p:cNvSpPr>
            <a:spLocks noGrp="1"/>
          </p:cNvSpPr>
          <p:nvPr>
            <p:ph type="body" sz="quarter" idx="3"/>
          </p:nvPr>
        </p:nvSpPr>
        <p:spPr>
          <a:xfrm>
            <a:off x="6500812" y="1681163"/>
            <a:ext cx="5157788" cy="823912"/>
          </a:xfrm>
        </p:spPr>
        <p:txBody>
          <a:bodyPr rtlCol="0"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27" name="Объект 3">
            <a:extLst>
              <a:ext uri="{FF2B5EF4-FFF2-40B4-BE49-F238E27FC236}">
                <a16:creationId xmlns="" xmlns:a16="http://schemas.microsoft.com/office/drawing/2014/main" id="{7C9DED91-45F6-4308-A085-1EFACA6468CF}"/>
              </a:ext>
            </a:extLst>
          </p:cNvPr>
          <p:cNvSpPr>
            <a:spLocks noGrp="1"/>
          </p:cNvSpPr>
          <p:nvPr>
            <p:ph sz="half" idx="2"/>
          </p:nvPr>
        </p:nvSpPr>
        <p:spPr>
          <a:xfrm>
            <a:off x="444500" y="2505075"/>
            <a:ext cx="5157787" cy="3684588"/>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28" name="Объект 5">
            <a:extLst>
              <a:ext uri="{FF2B5EF4-FFF2-40B4-BE49-F238E27FC236}">
                <a16:creationId xmlns="" xmlns:a16="http://schemas.microsoft.com/office/drawing/2014/main" id="{0574B5E7-B666-439B-9278-67BE1EA6EBC5}"/>
              </a:ext>
            </a:extLst>
          </p:cNvPr>
          <p:cNvSpPr>
            <a:spLocks noGrp="1"/>
          </p:cNvSpPr>
          <p:nvPr>
            <p:ph sz="quarter" idx="4"/>
          </p:nvPr>
        </p:nvSpPr>
        <p:spPr>
          <a:xfrm>
            <a:off x="6475412" y="2505075"/>
            <a:ext cx="5183188" cy="3684588"/>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xmlns="" val="3219167126"/>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ва типа содержимого">
    <p:bg>
      <p:bgPr>
        <a:solidFill>
          <a:schemeClr val="accent2"/>
        </a:solidFill>
        <a:effectLst/>
      </p:bgPr>
    </p:bg>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9">
            <a:extLst>
              <a:ext uri="{FF2B5EF4-FFF2-40B4-BE49-F238E27FC236}">
                <a16:creationId xmlns=""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8" name="Полилиния: Фигура 17">
            <a:extLst>
              <a:ext uri="{FF2B5EF4-FFF2-40B4-BE49-F238E27FC236}">
                <a16:creationId xmlns=""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Полилиния: фигура 11">
            <a:extLst>
              <a:ext uri="{FF2B5EF4-FFF2-40B4-BE49-F238E27FC236}">
                <a16:creationId xmlns=""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олилиния: Фигура 7">
            <a:extLst>
              <a:ext uri="{FF2B5EF4-FFF2-40B4-BE49-F238E27FC236}">
                <a16:creationId xmlns=""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rtl="0"/>
            <a:r>
              <a:rPr lang="ru-RU" noProof="0" smtClean="0"/>
              <a:t>Образец заголовка</a:t>
            </a:r>
            <a:endParaRPr lang="ru-RU" noProof="0"/>
          </a:p>
        </p:txBody>
      </p:sp>
      <p:grpSp>
        <p:nvGrpSpPr>
          <p:cNvPr id="15" name="Группа 14">
            <a:extLst>
              <a:ext uri="{FF2B5EF4-FFF2-40B4-BE49-F238E27FC236}">
                <a16:creationId xmlns=""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Полилиния: Фигура 15">
              <a:extLst>
                <a:ext uri="{FF2B5EF4-FFF2-40B4-BE49-F238E27FC236}">
                  <a16:creationId xmlns=""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олилиния: Фигура 16">
              <a:extLst>
                <a:ext uri="{FF2B5EF4-FFF2-40B4-BE49-F238E27FC236}">
                  <a16:creationId xmlns=""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6" name="Группа 5">
            <a:extLst>
              <a:ext uri="{FF2B5EF4-FFF2-40B4-BE49-F238E27FC236}">
                <a16:creationId xmlns=""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Прямоугольник: Усеченный угол 18">
              <a:extLst>
                <a:ext uri="{FF2B5EF4-FFF2-40B4-BE49-F238E27FC236}">
                  <a16:creationId xmlns=""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3" name="Прямоугольник: Усеченный угол 2">
              <a:extLst>
                <a:ext uri="{FF2B5EF4-FFF2-40B4-BE49-F238E27FC236}">
                  <a16:creationId xmlns=""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4" name="Полилиния: Фигура 23">
            <a:extLst>
              <a:ext uri="{FF2B5EF4-FFF2-40B4-BE49-F238E27FC236}">
                <a16:creationId xmlns=""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Номер слайда 4">
            <a:extLst>
              <a:ext uri="{FF2B5EF4-FFF2-40B4-BE49-F238E27FC236}">
                <a16:creationId xmlns=""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rtlCol="0"/>
          <a:lstStyle>
            <a:lvl1pPr>
              <a:defRPr sz="1000">
                <a:solidFill>
                  <a:schemeClr val="bg1"/>
                </a:solidFill>
                <a:latin typeface="Trade Gothic LT Pro" panose="020B0503040303020004" pitchFamily="34" charset="0"/>
              </a:defRPr>
            </a:lvl1pPr>
          </a:lstStyle>
          <a:p>
            <a:pPr rtl="0"/>
            <a:fld id="{C263D6C4-4840-40CC-AC84-17E24B3B7BDE}" type="slidenum">
              <a:rPr lang="ru-RU" noProof="0" smtClean="0"/>
              <a:pPr rtl="0"/>
              <a:t>‹#›</a:t>
            </a:fld>
            <a:endParaRPr lang="ru-RU" noProof="0"/>
          </a:p>
        </p:txBody>
      </p:sp>
      <p:sp>
        <p:nvSpPr>
          <p:cNvPr id="20" name="Объект 2">
            <a:extLst>
              <a:ext uri="{FF2B5EF4-FFF2-40B4-BE49-F238E27FC236}">
                <a16:creationId xmlns="" xmlns:a16="http://schemas.microsoft.com/office/drawing/2014/main" id="{FE796BFF-6E5F-4DE7-B193-F501FC094D63}"/>
              </a:ext>
            </a:extLst>
          </p:cNvPr>
          <p:cNvSpPr>
            <a:spLocks noGrp="1"/>
          </p:cNvSpPr>
          <p:nvPr>
            <p:ph sz="half" idx="1"/>
          </p:nvPr>
        </p:nvSpPr>
        <p:spPr>
          <a:xfrm>
            <a:off x="443365" y="1517715"/>
            <a:ext cx="5184437" cy="4659248"/>
          </a:xfrm>
        </p:spPr>
        <p:txBody>
          <a:bodyPr rtlCol="0">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21" name="Объект 3">
            <a:extLst>
              <a:ext uri="{FF2B5EF4-FFF2-40B4-BE49-F238E27FC236}">
                <a16:creationId xmlns="" xmlns:a16="http://schemas.microsoft.com/office/drawing/2014/main" id="{78622754-CA4D-4C27-A37F-B26E7B4C9CA2}"/>
              </a:ext>
            </a:extLst>
          </p:cNvPr>
          <p:cNvSpPr>
            <a:spLocks noGrp="1"/>
          </p:cNvSpPr>
          <p:nvPr>
            <p:ph sz="half" idx="2"/>
          </p:nvPr>
        </p:nvSpPr>
        <p:spPr>
          <a:xfrm>
            <a:off x="6474163" y="1517715"/>
            <a:ext cx="5184437" cy="465924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xmlns="" val="999597857"/>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омер слайда 5">
            <a:extLst>
              <a:ext uri="{FF2B5EF4-FFF2-40B4-BE49-F238E27FC236}">
                <a16:creationId xmlns=""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263D6C4-4840-40CC-AC84-17E24B3B7BDE}" type="slidenum">
              <a:rPr lang="ru-RU" noProof="0" smtClean="0"/>
              <a:pPr rtl="0"/>
              <a:t>‹#›</a:t>
            </a:fld>
            <a:endParaRPr lang="ru-RU" noProof="0"/>
          </a:p>
        </p:txBody>
      </p:sp>
      <p:sp>
        <p:nvSpPr>
          <p:cNvPr id="5" name="Прямоугольник 4">
            <a:extLst>
              <a:ext uri="{FF2B5EF4-FFF2-40B4-BE49-F238E27FC236}">
                <a16:creationId xmlns="" xmlns:a16="http://schemas.microsoft.com/office/drawing/2014/main" id="{7CDDDB7D-9189-9548-A2B9-81DC62C3C1A3}"/>
              </a:ext>
            </a:extLst>
          </p:cNvPr>
          <p:cNvSpPr/>
          <p:nvPr/>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Полилиния: Фигура 9">
            <a:extLst>
              <a:ext uri="{FF2B5EF4-FFF2-40B4-BE49-F238E27FC236}">
                <a16:creationId xmlns="" xmlns:a16="http://schemas.microsoft.com/office/drawing/2014/main" id="{096D8877-6B4A-4540-8927-767DD7401718}"/>
              </a:ext>
            </a:extLst>
          </p:cNvPr>
          <p:cNvSpPr/>
          <p:nvPr/>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8" name="Полилиния: Фигура 17">
            <a:extLst>
              <a:ext uri="{FF2B5EF4-FFF2-40B4-BE49-F238E27FC236}">
                <a16:creationId xmlns="" xmlns:a16="http://schemas.microsoft.com/office/drawing/2014/main" id="{5AF2E123-FE0F-8541-8E36-5030C450AA7E}"/>
              </a:ext>
            </a:extLst>
          </p:cNvPr>
          <p:cNvSpPr/>
          <p:nvPr/>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9" name="Полилиния: фигура 11">
            <a:extLst>
              <a:ext uri="{FF2B5EF4-FFF2-40B4-BE49-F238E27FC236}">
                <a16:creationId xmlns="" xmlns:a16="http://schemas.microsoft.com/office/drawing/2014/main" id="{E5519D99-3B68-924A-9CD0-14B911711CA8}"/>
              </a:ext>
            </a:extLst>
          </p:cNvPr>
          <p:cNvSpPr/>
          <p:nvPr/>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олилиния: Фигура 7">
            <a:extLst>
              <a:ext uri="{FF2B5EF4-FFF2-40B4-BE49-F238E27FC236}">
                <a16:creationId xmlns="" xmlns:a16="http://schemas.microsoft.com/office/drawing/2014/main" id="{A09E21A9-FBEF-144C-A152-FE484F3C55C1}"/>
              </a:ext>
            </a:extLst>
          </p:cNvPr>
          <p:cNvSpPr/>
          <p:nvPr/>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Заголовок 1">
            <a:extLst>
              <a:ext uri="{FF2B5EF4-FFF2-40B4-BE49-F238E27FC236}">
                <a16:creationId xmlns="" xmlns:a16="http://schemas.microsoft.com/office/drawing/2014/main" id="{70C7F2CB-A8CE-1545-A08D-93592C4BAEEA}"/>
              </a:ext>
            </a:extLst>
          </p:cNvPr>
          <p:cNvSpPr txBox="1">
            <a:spLocks/>
          </p:cNvSpPr>
          <p:nvPr/>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pPr rtl="0"/>
            <a:r>
              <a:rPr lang="ru-RU" noProof="0">
                <a:latin typeface="+mj-lt"/>
              </a:rPr>
              <a:t>Образец заголовка</a:t>
            </a:r>
          </a:p>
        </p:txBody>
      </p:sp>
      <p:grpSp>
        <p:nvGrpSpPr>
          <p:cNvPr id="12" name="Группа 11">
            <a:extLst>
              <a:ext uri="{FF2B5EF4-FFF2-40B4-BE49-F238E27FC236}">
                <a16:creationId xmlns="" xmlns:a16="http://schemas.microsoft.com/office/drawing/2014/main" id="{7068FCE4-1B47-3C4B-B091-013120A97D09}"/>
              </a:ext>
            </a:extLst>
          </p:cNvPr>
          <p:cNvGrpSpPr/>
          <p:nvPr/>
        </p:nvGrpSpPr>
        <p:grpSpPr>
          <a:xfrm rot="16200000">
            <a:off x="499388" y="-322655"/>
            <a:ext cx="535531" cy="645309"/>
            <a:chOff x="10945855" y="7317026"/>
            <a:chExt cx="2483924" cy="2993104"/>
          </a:xfrm>
        </p:grpSpPr>
        <p:sp>
          <p:nvSpPr>
            <p:cNvPr id="13" name="Полилиния: Фигура 15">
              <a:extLst>
                <a:ext uri="{FF2B5EF4-FFF2-40B4-BE49-F238E27FC236}">
                  <a16:creationId xmlns=""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Полилиния: Фигура 16">
              <a:extLst>
                <a:ext uri="{FF2B5EF4-FFF2-40B4-BE49-F238E27FC236}">
                  <a16:creationId xmlns=""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grpSp>
        <p:nvGrpSpPr>
          <p:cNvPr id="15" name="Группа 14">
            <a:extLst>
              <a:ext uri="{FF2B5EF4-FFF2-40B4-BE49-F238E27FC236}">
                <a16:creationId xmlns="" xmlns:a16="http://schemas.microsoft.com/office/drawing/2014/main" id="{BE1E08A0-195D-694F-947B-986A76FBB93E}"/>
              </a:ext>
            </a:extLst>
          </p:cNvPr>
          <p:cNvGrpSpPr/>
          <p:nvPr/>
        </p:nvGrpSpPr>
        <p:grpSpPr>
          <a:xfrm>
            <a:off x="-1" y="1357409"/>
            <a:ext cx="12192001" cy="4846320"/>
            <a:chOff x="-1" y="1357409"/>
            <a:chExt cx="12192001" cy="4917518"/>
          </a:xfrm>
        </p:grpSpPr>
        <p:sp>
          <p:nvSpPr>
            <p:cNvPr id="16" name="Прямоугольник: Усеченный угол 18">
              <a:extLst>
                <a:ext uri="{FF2B5EF4-FFF2-40B4-BE49-F238E27FC236}">
                  <a16:creationId xmlns=""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17" name="Прямоугольник: Усеченный угол 2">
              <a:extLst>
                <a:ext uri="{FF2B5EF4-FFF2-40B4-BE49-F238E27FC236}">
                  <a16:creationId xmlns=""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8" name="Полилиния: Фигура 23">
            <a:extLst>
              <a:ext uri="{FF2B5EF4-FFF2-40B4-BE49-F238E27FC236}">
                <a16:creationId xmlns="" xmlns:a16="http://schemas.microsoft.com/office/drawing/2014/main" id="{A587DEFD-D470-4142-8E0D-A71DDB147C92}"/>
              </a:ext>
            </a:extLst>
          </p:cNvPr>
          <p:cNvSpPr/>
          <p:nvPr/>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Номер слайда 4">
            <a:extLst>
              <a:ext uri="{FF2B5EF4-FFF2-40B4-BE49-F238E27FC236}">
                <a16:creationId xmlns="" xmlns:a16="http://schemas.microsoft.com/office/drawing/2014/main" id="{7D9BF857-7910-734D-A217-5E3344220AA2}"/>
              </a:ext>
            </a:extLst>
          </p:cNvPr>
          <p:cNvSpPr txBox="1">
            <a:spLocks/>
          </p:cNvSpPr>
          <p:nvPr/>
        </p:nvSpPr>
        <p:spPr>
          <a:xfrm>
            <a:off x="11252200" y="6315075"/>
            <a:ext cx="406400" cy="365125"/>
          </a:xfrm>
          <a:prstGeom prst="rect">
            <a:avLst/>
          </a:prstGeom>
        </p:spPr>
        <p:txBody>
          <a:bodyPr rtlCol="0"/>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C263D6C4-4840-40CC-AC84-17E24B3B7BDE}" type="slidenum">
              <a:rPr lang="ru-RU" noProof="0" smtClean="0"/>
              <a:pPr rtl="0"/>
              <a:t>‹#›</a:t>
            </a:fld>
            <a:endParaRPr lang="ru-RU" noProof="0"/>
          </a:p>
        </p:txBody>
      </p:sp>
    </p:spTree>
    <p:extLst>
      <p:ext uri="{BB962C8B-B14F-4D97-AF65-F5344CB8AC3E}">
        <p14:creationId xmlns:p14="http://schemas.microsoft.com/office/powerpoint/2010/main" xmlns=""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4" r:id="rId7"/>
    <p:sldLayoutId id="2147483665" r:id="rId8"/>
    <p:sldLayoutId id="2147483673" r:id="rId9"/>
    <p:sldLayoutId id="2147483662" r:id="rId10"/>
    <p:sldLayoutId id="2147483663" r:id="rId11"/>
    <p:sldLayoutId id="2147483664" r:id="rId12"/>
    <p:sldLayoutId id="2147483675" r:id="rId13"/>
    <p:sldLayoutId id="2147483676" r:id="rId14"/>
    <p:sldLayoutId id="2147483672" r:id="rId15"/>
    <p:sldLayoutId id="2147483667" r:id="rId16"/>
    <p:sldLayoutId id="2147483668" r:id="rId17"/>
  </p:sldLayoutIdLst>
  <p:transition spd="slow">
    <p:dissolv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32BE5BF-9922-45FB-8F3F-4446D40A051B}"/>
              </a:ext>
            </a:extLst>
          </p:cNvPr>
          <p:cNvSpPr>
            <a:spLocks noGrp="1"/>
          </p:cNvSpPr>
          <p:nvPr>
            <p:ph type="ctrTitle"/>
          </p:nvPr>
        </p:nvSpPr>
        <p:spPr>
          <a:xfrm>
            <a:off x="1123405" y="2795449"/>
            <a:ext cx="9509760" cy="1658983"/>
          </a:xfrm>
        </p:spPr>
        <p:txBody>
          <a:bodyPr rtlCol="0"/>
          <a:lstStyle/>
          <a:p>
            <a:pPr algn="ctr">
              <a:lnSpc>
                <a:spcPct val="100000"/>
              </a:lnSpc>
            </a:pPr>
            <a:r>
              <a:rPr lang="kk-KZ" sz="4800" smtClean="0">
                <a:latin typeface="Times New Roman" pitchFamily="18" charset="0"/>
                <a:cs typeface="Times New Roman" pitchFamily="18" charset="0"/>
              </a:rPr>
              <a:t>“</a:t>
            </a:r>
            <a:r>
              <a:rPr lang="kk-KZ" sz="4800" smtClean="0">
                <a:latin typeface="Times New Roman" pitchFamily="18" charset="0"/>
                <a:cs typeface="Times New Roman" pitchFamily="18" charset="0"/>
              </a:rPr>
              <a:t>Ардагерлерді </a:t>
            </a:r>
            <a:r>
              <a:rPr lang="kk-KZ" sz="4800" dirty="0" smtClean="0">
                <a:latin typeface="Times New Roman" pitchFamily="18" charset="0"/>
                <a:cs typeface="Times New Roman" pitchFamily="18" charset="0"/>
              </a:rPr>
              <a:t>ардақтайық: Давлетов Асылбек Джазиевич</a:t>
            </a:r>
            <a:r>
              <a:rPr lang="ru-RU" sz="4800" dirty="0" smtClean="0">
                <a:latin typeface="Times New Roman" pitchFamily="18" charset="0"/>
                <a:cs typeface="Times New Roman" pitchFamily="18" charset="0"/>
              </a:rPr>
              <a:t> </a:t>
            </a:r>
            <a:r>
              <a:rPr lang="kk-KZ" sz="4800" dirty="0" smtClean="0">
                <a:latin typeface="Times New Roman" pitchFamily="18" charset="0"/>
                <a:cs typeface="Times New Roman" pitchFamily="18" charset="0"/>
              </a:rPr>
              <a:t>”</a:t>
            </a:r>
            <a:endParaRPr lang="ru-RU" sz="4800" dirty="0">
              <a:latin typeface="Times New Roman" pitchFamily="18" charset="0"/>
              <a:cs typeface="Times New Roman" pitchFamily="18" charset="0"/>
            </a:endParaRPr>
          </a:p>
        </p:txBody>
      </p:sp>
      <p:sp>
        <p:nvSpPr>
          <p:cNvPr id="3" name="Подзаголовок 2">
            <a:extLst>
              <a:ext uri="{FF2B5EF4-FFF2-40B4-BE49-F238E27FC236}">
                <a16:creationId xmlns="" xmlns:a16="http://schemas.microsoft.com/office/drawing/2014/main" id="{0D537F64-4C96-4AA8-BB21-E8053A3186DD}"/>
              </a:ext>
            </a:extLst>
          </p:cNvPr>
          <p:cNvSpPr>
            <a:spLocks noGrp="1"/>
          </p:cNvSpPr>
          <p:nvPr>
            <p:ph type="subTitle" idx="1"/>
          </p:nvPr>
        </p:nvSpPr>
        <p:spPr>
          <a:xfrm>
            <a:off x="710620" y="4492316"/>
            <a:ext cx="4736592" cy="419318"/>
          </a:xfrm>
        </p:spPr>
        <p:txBody>
          <a:bodyPr rtlCol="0"/>
          <a:lstStyle/>
          <a:p>
            <a:pPr marL="0" indent="0" rtl="0">
              <a:buNone/>
            </a:pPr>
            <a:r>
              <a:rPr lang="ru-RU" dirty="0" smtClean="0"/>
              <a:t>Фото</a:t>
            </a:r>
            <a:r>
              <a:rPr lang="kk-KZ" dirty="0" smtClean="0"/>
              <a:t>құжаттық көрме</a:t>
            </a:r>
          </a:p>
          <a:p>
            <a:pPr marL="0" indent="0" rtl="0">
              <a:buNone/>
            </a:pPr>
            <a:endParaRPr lang="ru-RU" dirty="0"/>
          </a:p>
        </p:txBody>
      </p:sp>
      <p:pic>
        <p:nvPicPr>
          <p:cNvPr id="4" name="Picture 2" descr="C:\Users\User\Desktop\логотипы к 30 летию\лого_каз_30_лет_РК_rgb.png"/>
          <p:cNvPicPr>
            <a:picLocks noChangeAspect="1" noChangeArrowheads="1"/>
          </p:cNvPicPr>
          <p:nvPr/>
        </p:nvPicPr>
        <p:blipFill>
          <a:blip r:embed="rId3" cstate="print"/>
          <a:srcRect/>
          <a:stretch>
            <a:fillRect/>
          </a:stretch>
        </p:blipFill>
        <p:spPr bwMode="auto">
          <a:xfrm>
            <a:off x="3664953" y="209567"/>
            <a:ext cx="1872208" cy="2232248"/>
          </a:xfrm>
          <a:prstGeom prst="rect">
            <a:avLst/>
          </a:prstGeom>
          <a:noFill/>
        </p:spPr>
      </p:pic>
      <p:pic>
        <p:nvPicPr>
          <p:cNvPr id="5" name="Рисунок 4" descr="efdf01c5ca17a605458c32d8aa42c004.png"/>
          <p:cNvPicPr>
            <a:picLocks noChangeAspect="1"/>
          </p:cNvPicPr>
          <p:nvPr/>
        </p:nvPicPr>
        <p:blipFill>
          <a:blip r:embed="rId4" cstate="print"/>
          <a:stretch>
            <a:fillRect/>
          </a:stretch>
        </p:blipFill>
        <p:spPr>
          <a:xfrm>
            <a:off x="5868280" y="371000"/>
            <a:ext cx="2808312" cy="1656184"/>
          </a:xfrm>
          <a:prstGeom prst="rect">
            <a:avLst/>
          </a:prstGeom>
        </p:spPr>
      </p:pic>
      <p:pic>
        <p:nvPicPr>
          <p:cNvPr id="6" name="Picture 2" descr="C:\Users\user\Desktop\эмблема.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450240" y="282509"/>
            <a:ext cx="2073020" cy="19429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3953502" y="6001207"/>
            <a:ext cx="4572000" cy="646331"/>
          </a:xfrm>
          <a:prstGeom prst="rect">
            <a:avLst/>
          </a:prstGeom>
        </p:spPr>
        <p:txBody>
          <a:bodyPr>
            <a:spAutoFit/>
          </a:bodyPr>
          <a:lstStyle/>
          <a:p>
            <a:pPr algn="ctr"/>
            <a:r>
              <a:rPr lang="ru-RU" dirty="0" smtClean="0">
                <a:solidFill>
                  <a:schemeClr val="accent4">
                    <a:lumMod val="40000"/>
                    <a:lumOff val="60000"/>
                  </a:schemeClr>
                </a:solidFill>
                <a:latin typeface="Times New Roman" panose="02020603050405020304" pitchFamily="18" charset="0"/>
                <a:cs typeface="Times New Roman" panose="02020603050405020304" pitchFamily="18" charset="0"/>
              </a:rPr>
              <a:t>Государственный архив г. Кокшетау</a:t>
            </a:r>
          </a:p>
          <a:p>
            <a:pPr algn="ctr"/>
            <a:r>
              <a:rPr lang="ru-RU" dirty="0" smtClean="0">
                <a:solidFill>
                  <a:schemeClr val="accent4">
                    <a:lumMod val="40000"/>
                    <a:lumOff val="60000"/>
                  </a:schemeClr>
                </a:solidFill>
                <a:latin typeface="Times New Roman" panose="02020603050405020304" pitchFamily="18" charset="0"/>
                <a:cs typeface="Times New Roman" panose="02020603050405020304" pitchFamily="18" charset="0"/>
              </a:rPr>
              <a:t>2021 год</a:t>
            </a:r>
          </a:p>
        </p:txBody>
      </p:sp>
    </p:spTree>
    <p:extLst>
      <p:ext uri="{BB962C8B-B14F-4D97-AF65-F5344CB8AC3E}">
        <p14:creationId xmlns:p14="http://schemas.microsoft.com/office/powerpoint/2010/main" xmlns="" val="394693459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Давлетов\сканкопии довументов Давлетова\Ф. 474. Оп. 1.Д. 27 40 лет Победе 1984 год.jpeg"/>
          <p:cNvPicPr>
            <a:picLocks noChangeAspect="1" noChangeArrowheads="1"/>
          </p:cNvPicPr>
          <p:nvPr/>
        </p:nvPicPr>
        <p:blipFill>
          <a:blip r:embed="rId3"/>
          <a:srcRect/>
          <a:stretch>
            <a:fillRect/>
          </a:stretch>
        </p:blipFill>
        <p:spPr bwMode="auto">
          <a:xfrm>
            <a:off x="408333" y="637176"/>
            <a:ext cx="5606643" cy="3880233"/>
          </a:xfrm>
          <a:prstGeom prst="rect">
            <a:avLst/>
          </a:prstGeom>
          <a:noFill/>
        </p:spPr>
      </p:pic>
      <p:pic>
        <p:nvPicPr>
          <p:cNvPr id="4099" name="Picture 3" descr="C:\Users\User\Desktop\Давлетов\сканкопии довументов Давлетова\Ф. 474. Оп. 1.Д. 27 40 лет Победе.jpeg"/>
          <p:cNvPicPr>
            <a:picLocks noChangeAspect="1" noChangeArrowheads="1"/>
          </p:cNvPicPr>
          <p:nvPr/>
        </p:nvPicPr>
        <p:blipFill>
          <a:blip r:embed="rId4"/>
          <a:srcRect/>
          <a:stretch>
            <a:fillRect/>
          </a:stretch>
        </p:blipFill>
        <p:spPr bwMode="auto">
          <a:xfrm>
            <a:off x="6342844" y="2060812"/>
            <a:ext cx="5585300" cy="3855492"/>
          </a:xfrm>
          <a:prstGeom prst="rect">
            <a:avLst/>
          </a:prstGeom>
          <a:noFill/>
        </p:spPr>
      </p:pic>
      <p:sp>
        <p:nvSpPr>
          <p:cNvPr id="9" name="TextBox 8"/>
          <p:cNvSpPr txBox="1"/>
          <p:nvPr/>
        </p:nvSpPr>
        <p:spPr>
          <a:xfrm>
            <a:off x="268014" y="4854604"/>
            <a:ext cx="5817476" cy="1015663"/>
          </a:xfrm>
          <a:prstGeom prst="rect">
            <a:avLst/>
          </a:prstGeom>
          <a:noFill/>
        </p:spPr>
        <p:txBody>
          <a:bodyPr wrap="square" rtlCol="0">
            <a:spAutoFit/>
          </a:bodyPr>
          <a:lstStyle/>
          <a:p>
            <a:pPr algn="just"/>
            <a:r>
              <a:rPr lang="ru-RU" sz="2000" i="1" dirty="0" err="1" smtClean="0">
                <a:solidFill>
                  <a:schemeClr val="bg1"/>
                </a:solidFill>
                <a:latin typeface="Times New Roman" pitchFamily="18" charset="0"/>
                <a:cs typeface="Times New Roman" pitchFamily="18" charset="0"/>
              </a:rPr>
              <a:t>Асылбек</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Джазиевич</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солдан</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оңға бесінші</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Свердегі</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іс-әрекеттердің аяқталғанының </a:t>
            </a:r>
            <a:r>
              <a:rPr lang="ru-RU" sz="2000" i="1" dirty="0" smtClean="0">
                <a:solidFill>
                  <a:schemeClr val="bg1"/>
                </a:solidFill>
                <a:latin typeface="Times New Roman" pitchFamily="18" charset="0"/>
                <a:cs typeface="Times New Roman" pitchFamily="18" charset="0"/>
              </a:rPr>
              <a:t>40-жылдығына </a:t>
            </a:r>
            <a:r>
              <a:rPr lang="ru-RU" sz="2000" i="1" dirty="0" err="1" smtClean="0">
                <a:solidFill>
                  <a:schemeClr val="bg1"/>
                </a:solidFill>
                <a:latin typeface="Times New Roman" pitchFamily="18" charset="0"/>
                <a:cs typeface="Times New Roman" pitchFamily="18" charset="0"/>
              </a:rPr>
              <a:t>арналған іс-шараға </a:t>
            </a:r>
            <a:r>
              <a:rPr lang="ru-RU" sz="2000" i="1" dirty="0" err="1">
                <a:solidFill>
                  <a:schemeClr val="bg1"/>
                </a:solidFill>
                <a:latin typeface="Times New Roman" pitchFamily="18" charset="0"/>
                <a:cs typeface="Times New Roman" pitchFamily="18" charset="0"/>
              </a:rPr>
              <a:t>қатысушылармен </a:t>
            </a:r>
            <a:r>
              <a:rPr lang="ru-RU" sz="2000" i="1" dirty="0" err="1" smtClean="0">
                <a:solidFill>
                  <a:schemeClr val="bg1"/>
                </a:solidFill>
                <a:latin typeface="Times New Roman" pitchFamily="18" charset="0"/>
                <a:cs typeface="Times New Roman" pitchFamily="18" charset="0"/>
              </a:rPr>
              <a:t>бір</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топта</a:t>
            </a:r>
            <a:r>
              <a:rPr lang="ru-RU" sz="2000" i="1" dirty="0">
                <a:solidFill>
                  <a:schemeClr val="bg1"/>
                </a:solidFill>
                <a:latin typeface="Times New Roman" pitchFamily="18" charset="0"/>
                <a:cs typeface="Times New Roman" pitchFamily="18" charset="0"/>
              </a:rPr>
              <a:t>.</a:t>
            </a:r>
          </a:p>
        </p:txBody>
      </p:sp>
      <p:sp>
        <p:nvSpPr>
          <p:cNvPr id="10" name="TextBox 9"/>
          <p:cNvSpPr txBox="1"/>
          <p:nvPr/>
        </p:nvSpPr>
        <p:spPr>
          <a:xfrm>
            <a:off x="6406917" y="1245476"/>
            <a:ext cx="5488297" cy="400110"/>
          </a:xfrm>
          <a:prstGeom prst="rect">
            <a:avLst/>
          </a:prstGeom>
          <a:noFill/>
        </p:spPr>
        <p:txBody>
          <a:bodyPr wrap="none" rtlCol="0">
            <a:spAutoFit/>
          </a:bodyPr>
          <a:lstStyle/>
          <a:p>
            <a:r>
              <a:rPr lang="ru-RU" sz="2000" i="1" dirty="0" smtClean="0">
                <a:solidFill>
                  <a:schemeClr val="bg1"/>
                </a:solidFill>
                <a:latin typeface="Times New Roman" pitchFamily="18" charset="0"/>
                <a:cs typeface="Times New Roman" pitchFamily="18" charset="0"/>
              </a:rPr>
              <a:t>Н. Д</a:t>
            </a:r>
            <a:r>
              <a:rPr lang="ru-RU" sz="2000" i="1" dirty="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Мушенков</a:t>
            </a:r>
            <a:r>
              <a:rPr lang="ru-RU" sz="2000" i="1" dirty="0" smtClean="0">
                <a:solidFill>
                  <a:schemeClr val="bg1"/>
                </a:solidFill>
                <a:latin typeface="Times New Roman" pitchFamily="18" charset="0"/>
                <a:cs typeface="Times New Roman" pitchFamily="18" charset="0"/>
              </a:rPr>
              <a:t>, А. Д</a:t>
            </a:r>
            <a:r>
              <a:rPr lang="ru-RU" sz="2000" i="1" dirty="0">
                <a:solidFill>
                  <a:schemeClr val="bg1"/>
                </a:solidFill>
                <a:latin typeface="Times New Roman" pitchFamily="18" charset="0"/>
                <a:cs typeface="Times New Roman" pitchFamily="18" charset="0"/>
              </a:rPr>
              <a:t>. </a:t>
            </a:r>
            <a:r>
              <a:rPr lang="ru-RU" sz="2000" i="1" dirty="0" smtClean="0">
                <a:solidFill>
                  <a:schemeClr val="bg1"/>
                </a:solidFill>
                <a:latin typeface="Times New Roman" pitchFamily="18" charset="0"/>
                <a:cs typeface="Times New Roman" pitchFamily="18" charset="0"/>
              </a:rPr>
              <a:t>Давлетов, К. О</a:t>
            </a:r>
            <a:r>
              <a:rPr lang="ru-RU" sz="2000" i="1" dirty="0">
                <a:solidFill>
                  <a:schemeClr val="bg1"/>
                </a:solidFill>
                <a:latin typeface="Times New Roman" pitchFamily="18" charset="0"/>
                <a:cs typeface="Times New Roman" pitchFamily="18" charset="0"/>
              </a:rPr>
              <a:t>. </a:t>
            </a:r>
            <a:r>
              <a:rPr lang="ru-RU" sz="2000" i="1" dirty="0" smtClean="0">
                <a:solidFill>
                  <a:schemeClr val="bg1"/>
                </a:solidFill>
                <a:latin typeface="Times New Roman" pitchFamily="18" charset="0"/>
                <a:cs typeface="Times New Roman" pitchFamily="18" charset="0"/>
              </a:rPr>
              <a:t>Омаров.  </a:t>
            </a:r>
            <a:endParaRPr lang="ru-RU" sz="2000"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709828751"/>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Давлетов\сканкопии довументов Давлетова\Ф. 474. Оп. 1.Д. 4 письмо.jpeg"/>
          <p:cNvPicPr>
            <a:picLocks noChangeAspect="1" noChangeArrowheads="1"/>
          </p:cNvPicPr>
          <p:nvPr/>
        </p:nvPicPr>
        <p:blipFill>
          <a:blip r:embed="rId3"/>
          <a:srcRect/>
          <a:stretch>
            <a:fillRect/>
          </a:stretch>
        </p:blipFill>
        <p:spPr bwMode="auto">
          <a:xfrm>
            <a:off x="1840676" y="293066"/>
            <a:ext cx="4242512" cy="5614654"/>
          </a:xfrm>
          <a:prstGeom prst="rect">
            <a:avLst/>
          </a:prstGeom>
          <a:noFill/>
        </p:spPr>
      </p:pic>
      <p:pic>
        <p:nvPicPr>
          <p:cNvPr id="7" name="Picture 2" descr="C:\Users\User\Desktop\Давлетов\сканкопии довументов Давлетова\Ф. 474. Оп. 1.Д. 14 письмо от совета ветеранов.jpeg"/>
          <p:cNvPicPr>
            <a:picLocks noChangeAspect="1" noChangeArrowheads="1"/>
          </p:cNvPicPr>
          <p:nvPr/>
        </p:nvPicPr>
        <p:blipFill>
          <a:blip r:embed="rId4"/>
          <a:srcRect/>
          <a:stretch>
            <a:fillRect/>
          </a:stretch>
        </p:blipFill>
        <p:spPr bwMode="auto">
          <a:xfrm>
            <a:off x="6380315" y="284061"/>
            <a:ext cx="3963093" cy="5570251"/>
          </a:xfrm>
          <a:prstGeom prst="rect">
            <a:avLst/>
          </a:prstGeom>
          <a:noFill/>
        </p:spPr>
      </p:pic>
      <p:sp>
        <p:nvSpPr>
          <p:cNvPr id="9" name="TextBox 8"/>
          <p:cNvSpPr txBox="1"/>
          <p:nvPr/>
        </p:nvSpPr>
        <p:spPr>
          <a:xfrm>
            <a:off x="1598316" y="5891280"/>
            <a:ext cx="9771725" cy="707886"/>
          </a:xfrm>
          <a:prstGeom prst="rect">
            <a:avLst/>
          </a:prstGeom>
          <a:noFill/>
        </p:spPr>
        <p:txBody>
          <a:bodyPr wrap="square" rtlCol="0">
            <a:spAutoFit/>
          </a:bodyPr>
          <a:lstStyle/>
          <a:p>
            <a:pPr algn="ctr"/>
            <a:r>
              <a:rPr lang="ru-RU" sz="2000" i="1" dirty="0" err="1" smtClean="0">
                <a:solidFill>
                  <a:schemeClr val="bg1"/>
                </a:solidFill>
                <a:latin typeface="Times New Roman" pitchFamily="18" charset="0"/>
                <a:cs typeface="Times New Roman" pitchFamily="18" charset="0"/>
              </a:rPr>
              <a:t>Свир</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әуе-десанттық</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дивизиясы</a:t>
            </a:r>
            <a:r>
              <a:rPr lang="ru-RU" sz="2000" i="1" dirty="0" smtClean="0">
                <a:solidFill>
                  <a:schemeClr val="bg1"/>
                </a:solidFill>
                <a:latin typeface="Times New Roman" pitchFamily="18" charset="0"/>
                <a:cs typeface="Times New Roman" pitchFamily="18" charset="0"/>
              </a:rPr>
              <a:t> Кутузов </a:t>
            </a:r>
            <a:r>
              <a:rPr lang="ru-RU" sz="2000" i="1" dirty="0" err="1" smtClean="0">
                <a:solidFill>
                  <a:schemeClr val="bg1"/>
                </a:solidFill>
                <a:latin typeface="Times New Roman" pitchFamily="18" charset="0"/>
                <a:cs typeface="Times New Roman" pitchFamily="18" charset="0"/>
              </a:rPr>
              <a:t>Свир</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орденінің</a:t>
            </a:r>
            <a:r>
              <a:rPr lang="ru-RU" sz="2000" i="1" dirty="0" smtClean="0">
                <a:solidFill>
                  <a:schemeClr val="bg1"/>
                </a:solidFill>
                <a:latin typeface="Times New Roman" pitchFamily="18" charset="0"/>
                <a:cs typeface="Times New Roman" pitchFamily="18" charset="0"/>
              </a:rPr>
              <a:t> 300-ші </a:t>
            </a:r>
            <a:r>
              <a:rPr lang="ru-RU" sz="2000" i="1" dirty="0" err="1" smtClean="0">
                <a:solidFill>
                  <a:schemeClr val="bg1"/>
                </a:solidFill>
                <a:latin typeface="Times New Roman" pitchFamily="18" charset="0"/>
                <a:cs typeface="Times New Roman" pitchFamily="18" charset="0"/>
              </a:rPr>
              <a:t>полкі</a:t>
            </a:r>
            <a:r>
              <a:rPr lang="ru-RU" sz="2000" i="1" dirty="0" smtClean="0">
                <a:solidFill>
                  <a:schemeClr val="bg1"/>
                </a:solidFill>
                <a:latin typeface="Times New Roman" pitchFamily="18" charset="0"/>
                <a:cs typeface="Times New Roman" pitchFamily="18" charset="0"/>
              </a:rPr>
              <a:t> мен 99-шы </a:t>
            </a:r>
            <a:r>
              <a:rPr lang="ru-RU" sz="2000" i="1" dirty="0" err="1" smtClean="0">
                <a:solidFill>
                  <a:schemeClr val="bg1"/>
                </a:solidFill>
                <a:latin typeface="Times New Roman" pitchFamily="18" charset="0"/>
                <a:cs typeface="Times New Roman" pitchFamily="18" charset="0"/>
              </a:rPr>
              <a:t>гардиялық</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соғыс</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ардагерлері</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кеңестерінің</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хаттары</a:t>
            </a:r>
            <a:r>
              <a:rPr lang="ru-RU" sz="2000" i="1" dirty="0" smtClean="0">
                <a:solidFill>
                  <a:schemeClr val="bg1"/>
                </a:solidFill>
                <a:latin typeface="Times New Roman" pitchFamily="18" charset="0"/>
                <a:cs typeface="Times New Roman" pitchFamily="18" charset="0"/>
              </a:rPr>
              <a:t> </a:t>
            </a:r>
            <a:endParaRPr lang="ru-RU" sz="2000"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59582380"/>
      </p:ext>
    </p:extLst>
  </p:cSld>
  <p:clrMapOvr>
    <a:masterClrMapping/>
  </p:clrMapOvr>
  <p:transition spd="slow">
    <p:split orient="ver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User\Desktop\Давлетов\сканкопии довументов Давлетова\Ф. 474. Оп. 1.Д. 5 мандат каз.jpeg"/>
          <p:cNvPicPr>
            <a:picLocks noChangeAspect="1" noChangeArrowheads="1"/>
          </p:cNvPicPr>
          <p:nvPr/>
        </p:nvPicPr>
        <p:blipFill>
          <a:blip r:embed="rId3"/>
          <a:srcRect t="5441"/>
          <a:stretch>
            <a:fillRect/>
          </a:stretch>
        </p:blipFill>
        <p:spPr bwMode="auto">
          <a:xfrm>
            <a:off x="655601" y="453882"/>
            <a:ext cx="4514850" cy="2885156"/>
          </a:xfrm>
          <a:prstGeom prst="rect">
            <a:avLst/>
          </a:prstGeom>
          <a:noFill/>
        </p:spPr>
      </p:pic>
      <p:pic>
        <p:nvPicPr>
          <p:cNvPr id="9221" name="Picture 5" descr="C:\Users\User\Desktop\Давлетов\сканкопии довументов Давлетова\Ф. 474. Оп. 1.Д. 5 мандат рус.jpeg"/>
          <p:cNvPicPr>
            <a:picLocks noChangeAspect="1" noChangeArrowheads="1"/>
          </p:cNvPicPr>
          <p:nvPr/>
        </p:nvPicPr>
        <p:blipFill>
          <a:blip r:embed="rId4"/>
          <a:srcRect t="5812"/>
          <a:stretch>
            <a:fillRect/>
          </a:stretch>
        </p:blipFill>
        <p:spPr bwMode="auto">
          <a:xfrm>
            <a:off x="630131" y="3653450"/>
            <a:ext cx="4489450" cy="2896268"/>
          </a:xfrm>
          <a:prstGeom prst="rect">
            <a:avLst/>
          </a:prstGeom>
          <a:noFill/>
        </p:spPr>
      </p:pic>
      <p:pic>
        <p:nvPicPr>
          <p:cNvPr id="16" name="Picture 2" descr="C:\Users\User\Desktop\Давлетов\сканкопии довументов Давлетова\Ф. 474. Оп. 1.Д. 5 удостоверение.jpeg"/>
          <p:cNvPicPr>
            <a:picLocks noChangeAspect="1" noChangeArrowheads="1"/>
          </p:cNvPicPr>
          <p:nvPr/>
        </p:nvPicPr>
        <p:blipFill>
          <a:blip r:embed="rId5"/>
          <a:srcRect/>
          <a:stretch>
            <a:fillRect/>
          </a:stretch>
        </p:blipFill>
        <p:spPr bwMode="auto">
          <a:xfrm>
            <a:off x="6243145" y="397041"/>
            <a:ext cx="5259498" cy="2976780"/>
          </a:xfrm>
          <a:prstGeom prst="rect">
            <a:avLst/>
          </a:prstGeom>
          <a:noFill/>
        </p:spPr>
      </p:pic>
      <p:sp>
        <p:nvSpPr>
          <p:cNvPr id="17" name="TextBox 16"/>
          <p:cNvSpPr txBox="1"/>
          <p:nvPr/>
        </p:nvSpPr>
        <p:spPr>
          <a:xfrm>
            <a:off x="5644055" y="4020207"/>
            <a:ext cx="6164317" cy="1938992"/>
          </a:xfrm>
          <a:prstGeom prst="rect">
            <a:avLst/>
          </a:prstGeom>
          <a:noFill/>
        </p:spPr>
        <p:txBody>
          <a:bodyPr wrap="square" rtlCol="0">
            <a:spAutoFit/>
          </a:bodyPr>
          <a:lstStyle/>
          <a:p>
            <a:pPr algn="just"/>
            <a:r>
              <a:rPr lang="ru-RU" sz="2400" i="1" dirty="0" smtClean="0">
                <a:solidFill>
                  <a:schemeClr val="bg1"/>
                </a:solidFill>
                <a:latin typeface="Times New Roman" pitchFamily="18" charset="0"/>
                <a:cs typeface="Times New Roman" pitchFamily="18" charset="0"/>
              </a:rPr>
              <a:t>ХХІ Кокчетав </a:t>
            </a:r>
            <a:r>
              <a:rPr lang="ru-RU" sz="2400" i="1" dirty="0" err="1" smtClean="0">
                <a:solidFill>
                  <a:schemeClr val="bg1"/>
                </a:solidFill>
                <a:latin typeface="Times New Roman" pitchFamily="18" charset="0"/>
                <a:cs typeface="Times New Roman" pitchFamily="18" charset="0"/>
              </a:rPr>
              <a:t>облыстық</a:t>
            </a:r>
            <a:r>
              <a:rPr lang="ru-RU" sz="2400" i="1" dirty="0" smtClean="0">
                <a:solidFill>
                  <a:schemeClr val="bg1"/>
                </a:solidFill>
                <a:latin typeface="Times New Roman" pitchFamily="18" charset="0"/>
                <a:cs typeface="Times New Roman" pitchFamily="18" charset="0"/>
              </a:rPr>
              <a:t> партия </a:t>
            </a:r>
            <a:r>
              <a:rPr lang="ru-RU" sz="2400" i="1" dirty="0" err="1" smtClean="0">
                <a:solidFill>
                  <a:schemeClr val="bg1"/>
                </a:solidFill>
                <a:latin typeface="Times New Roman" pitchFamily="18" charset="0"/>
                <a:cs typeface="Times New Roman" pitchFamily="18" charset="0"/>
              </a:rPr>
              <a:t>конференциясының</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делегатымен</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еңбекшілер</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депутаттарының</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Володар</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аудандық</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кенттік</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Кеңесінің</a:t>
            </a:r>
            <a:r>
              <a:rPr lang="ru-RU" sz="2400" i="1" dirty="0" smtClean="0">
                <a:solidFill>
                  <a:schemeClr val="bg1"/>
                </a:solidFill>
                <a:latin typeface="Times New Roman" pitchFamily="18" charset="0"/>
                <a:cs typeface="Times New Roman" pitchFamily="18" charset="0"/>
              </a:rPr>
              <a:t> депутаты </a:t>
            </a:r>
            <a:r>
              <a:rPr lang="ru-RU" sz="2400" i="1" dirty="0" err="1" smtClean="0">
                <a:solidFill>
                  <a:schemeClr val="bg1"/>
                </a:solidFill>
                <a:latin typeface="Times New Roman" pitchFamily="18" charset="0"/>
                <a:cs typeface="Times New Roman" pitchFamily="18" charset="0"/>
              </a:rPr>
              <a:t>болып</a:t>
            </a:r>
            <a:r>
              <a:rPr lang="ru-RU" sz="2400" i="1" dirty="0" smtClean="0">
                <a:solidFill>
                  <a:schemeClr val="bg1"/>
                </a:solidFill>
                <a:latin typeface="Times New Roman" pitchFamily="18" charset="0"/>
                <a:cs typeface="Times New Roman" pitchFamily="18" charset="0"/>
              </a:rPr>
              <a:t>, </a:t>
            </a:r>
            <a:r>
              <a:rPr lang="ru-RU" sz="2400" i="1" dirty="0">
                <a:solidFill>
                  <a:schemeClr val="bg1"/>
                </a:solidFill>
                <a:latin typeface="Times New Roman" pitchFamily="18" charset="0"/>
                <a:cs typeface="Times New Roman" pitchFamily="18" charset="0"/>
              </a:rPr>
              <a:t>А. Д. </a:t>
            </a:r>
            <a:r>
              <a:rPr lang="ru-RU" sz="2400" i="1" dirty="0" err="1">
                <a:solidFill>
                  <a:schemeClr val="bg1"/>
                </a:solidFill>
                <a:latin typeface="Times New Roman" pitchFamily="18" charset="0"/>
                <a:cs typeface="Times New Roman" pitchFamily="18" charset="0"/>
              </a:rPr>
              <a:t>Давлетовтың</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сайлану</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куәлігі</a:t>
            </a:r>
            <a:r>
              <a:rPr lang="ru-RU" sz="2400" i="1" dirty="0" smtClean="0">
                <a:solidFill>
                  <a:schemeClr val="bg1"/>
                </a:solidFill>
                <a:latin typeface="Times New Roman" pitchFamily="18" charset="0"/>
                <a:cs typeface="Times New Roman" pitchFamily="18" charset="0"/>
              </a:rPr>
              <a:t> мен мандаты</a:t>
            </a:r>
            <a:endParaRPr lang="ru-RU" sz="2400"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60727049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Давлетов\сканкопии довументов Давлетова\Ф. 474. Оп. 1.Д. 29 руппоое фото.jpeg"/>
          <p:cNvPicPr>
            <a:picLocks noChangeAspect="1" noChangeArrowheads="1"/>
          </p:cNvPicPr>
          <p:nvPr/>
        </p:nvPicPr>
        <p:blipFill>
          <a:blip r:embed="rId2"/>
          <a:srcRect/>
          <a:stretch>
            <a:fillRect/>
          </a:stretch>
        </p:blipFill>
        <p:spPr bwMode="auto">
          <a:xfrm>
            <a:off x="2097968" y="271247"/>
            <a:ext cx="7692418" cy="5117810"/>
          </a:xfrm>
          <a:prstGeom prst="rect">
            <a:avLst/>
          </a:prstGeom>
          <a:noFill/>
        </p:spPr>
      </p:pic>
      <p:sp>
        <p:nvSpPr>
          <p:cNvPr id="4" name="TextBox 3"/>
          <p:cNvSpPr txBox="1"/>
          <p:nvPr/>
        </p:nvSpPr>
        <p:spPr>
          <a:xfrm>
            <a:off x="772509" y="5344510"/>
            <a:ext cx="10421007" cy="1323439"/>
          </a:xfrm>
          <a:prstGeom prst="rect">
            <a:avLst/>
          </a:prstGeom>
          <a:noFill/>
        </p:spPr>
        <p:txBody>
          <a:bodyPr wrap="square" rtlCol="0">
            <a:spAutoFit/>
          </a:bodyPr>
          <a:lstStyle/>
          <a:p>
            <a:pPr algn="just"/>
            <a:r>
              <a:rPr lang="ru-RU" sz="2000" i="1" dirty="0" err="1" smtClean="0">
                <a:solidFill>
                  <a:schemeClr val="bg1"/>
                </a:solidFill>
                <a:latin typeface="Times New Roman" pitchFamily="18" charset="0"/>
                <a:cs typeface="Times New Roman" pitchFamily="18" charset="0"/>
              </a:rPr>
              <a:t>Асылбек</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Джазиевич</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(оң жақтан бірінші</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Ешкім</a:t>
            </a:r>
            <a:r>
              <a:rPr lang="ru-RU" sz="2000" i="1" dirty="0" smtClean="0">
                <a:solidFill>
                  <a:schemeClr val="bg1"/>
                </a:solidFill>
                <a:latin typeface="Times New Roman" pitchFamily="18" charset="0"/>
                <a:cs typeface="Times New Roman" pitchFamily="18" charset="0"/>
              </a:rPr>
              <a:t> де, </a:t>
            </a:r>
            <a:r>
              <a:rPr lang="ru-RU" sz="2000" i="1" dirty="0" err="1" smtClean="0">
                <a:solidFill>
                  <a:schemeClr val="bg1"/>
                </a:solidFill>
                <a:latin typeface="Times New Roman" pitchFamily="18" charset="0"/>
                <a:cs typeface="Times New Roman" pitchFamily="18" charset="0"/>
              </a:rPr>
              <a:t>ештеңе </a:t>
            </a:r>
            <a:r>
              <a:rPr lang="ru-RU" sz="2000" i="1" dirty="0" smtClean="0">
                <a:solidFill>
                  <a:schemeClr val="bg1"/>
                </a:solidFill>
                <a:latin typeface="Times New Roman" pitchFamily="18" charset="0"/>
                <a:cs typeface="Times New Roman" pitchFamily="18" charset="0"/>
              </a:rPr>
              <a:t>де </a:t>
            </a:r>
            <a:r>
              <a:rPr lang="ru-RU" sz="2000" i="1" dirty="0" err="1" smtClean="0">
                <a:solidFill>
                  <a:schemeClr val="bg1"/>
                </a:solidFill>
                <a:latin typeface="Times New Roman" pitchFamily="18" charset="0"/>
                <a:cs typeface="Times New Roman" pitchFamily="18" charset="0"/>
              </a:rPr>
              <a:t>ұмытылмайды</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белгісіз</a:t>
            </a:r>
            <a:r>
              <a:rPr lang="ru-RU" sz="2000" i="1" dirty="0" smtClean="0">
                <a:solidFill>
                  <a:schemeClr val="bg1"/>
                </a:solidFill>
                <a:latin typeface="Times New Roman" pitchFamily="18" charset="0"/>
                <a:cs typeface="Times New Roman" pitchFamily="18" charset="0"/>
              </a:rPr>
              <a:t> </a:t>
            </a:r>
            <a:r>
              <a:rPr lang="ru-RU" sz="2000" i="1" dirty="0">
                <a:solidFill>
                  <a:schemeClr val="bg1"/>
                </a:solidFill>
                <a:latin typeface="Times New Roman" pitchFamily="18" charset="0"/>
                <a:cs typeface="Times New Roman" pitchFamily="18" charset="0"/>
              </a:rPr>
              <a:t>солдат </a:t>
            </a:r>
            <a:r>
              <a:rPr lang="ru-RU" sz="2000" i="1" dirty="0" err="1" smtClean="0">
                <a:solidFill>
                  <a:schemeClr val="bg1"/>
                </a:solidFill>
                <a:latin typeface="Times New Roman" pitchFamily="18" charset="0"/>
                <a:cs typeface="Times New Roman" pitchFamily="18" charset="0"/>
              </a:rPr>
              <a:t>мемориалында</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оның </a:t>
            </a:r>
            <a:r>
              <a:rPr lang="ru-RU" sz="2000" i="1" dirty="0">
                <a:solidFill>
                  <a:schemeClr val="bg1"/>
                </a:solidFill>
                <a:latin typeface="Times New Roman" pitchFamily="18" charset="0"/>
                <a:cs typeface="Times New Roman" pitchFamily="18" charset="0"/>
              </a:rPr>
              <a:t>60-жылдығына </a:t>
            </a:r>
            <a:r>
              <a:rPr lang="ru-RU" sz="2000" i="1" dirty="0" err="1" smtClean="0">
                <a:solidFill>
                  <a:schemeClr val="bg1"/>
                </a:solidFill>
                <a:latin typeface="Times New Roman" pitchFamily="18" charset="0"/>
                <a:cs typeface="Times New Roman" pitchFamily="18" charset="0"/>
              </a:rPr>
              <a:t>орайластырылған</a:t>
            </a:r>
            <a:r>
              <a:rPr lang="ru-RU" sz="2000" i="1" dirty="0" smtClean="0">
                <a:solidFill>
                  <a:schemeClr val="bg1"/>
                </a:solidFill>
                <a:latin typeface="Times New Roman" pitchFamily="18" charset="0"/>
                <a:cs typeface="Times New Roman" pitchFamily="18" charset="0"/>
              </a:rPr>
              <a:t>, </a:t>
            </a:r>
            <a:r>
              <a:rPr lang="ru-RU" sz="2000" i="1" dirty="0" err="1">
                <a:solidFill>
                  <a:schemeClr val="bg1"/>
                </a:solidFill>
                <a:latin typeface="Times New Roman" pitchFamily="18" charset="0"/>
                <a:cs typeface="Times New Roman" pitchFamily="18" charset="0"/>
              </a:rPr>
              <a:t>Мәскеу қаласындағы Жеңіс шеруіне</a:t>
            </a:r>
            <a:r>
              <a:rPr lang="ru-RU" sz="2000" i="1" dirty="0">
                <a:solidFill>
                  <a:schemeClr val="bg1"/>
                </a:solidFill>
                <a:latin typeface="Times New Roman" pitchFamily="18" charset="0"/>
                <a:cs typeface="Times New Roman" pitchFamily="18" charset="0"/>
              </a:rPr>
              <a:t> </a:t>
            </a:r>
            <a:r>
              <a:rPr lang="ru-RU" sz="2000" i="1" dirty="0" err="1">
                <a:solidFill>
                  <a:schemeClr val="bg1"/>
                </a:solidFill>
                <a:latin typeface="Times New Roman" pitchFamily="18" charset="0"/>
                <a:cs typeface="Times New Roman" pitchFamily="18" charset="0"/>
              </a:rPr>
              <a:t>қатысушылармен бір</a:t>
            </a:r>
            <a:r>
              <a:rPr lang="ru-RU" sz="2000" i="1" dirty="0">
                <a:solidFill>
                  <a:schemeClr val="bg1"/>
                </a:solidFill>
                <a:latin typeface="Times New Roman" pitchFamily="18" charset="0"/>
                <a:cs typeface="Times New Roman" pitchFamily="18" charset="0"/>
              </a:rPr>
              <a:t> </a:t>
            </a:r>
            <a:r>
              <a:rPr lang="ru-RU" sz="2000" i="1" dirty="0" err="1">
                <a:solidFill>
                  <a:schemeClr val="bg1"/>
                </a:solidFill>
                <a:latin typeface="Times New Roman" pitchFamily="18" charset="0"/>
                <a:cs typeface="Times New Roman" pitchFamily="18" charset="0"/>
              </a:rPr>
              <a:t>топта</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Мәскеу қаласы</a:t>
            </a:r>
            <a:r>
              <a:rPr lang="ru-RU" sz="2000" i="1" dirty="0">
                <a:solidFill>
                  <a:schemeClr val="bg1"/>
                </a:solidFill>
                <a:latin typeface="Times New Roman" pitchFamily="18" charset="0"/>
                <a:cs typeface="Times New Roman" pitchFamily="18" charset="0"/>
              </a:rPr>
              <a:t>, 2005 </a:t>
            </a:r>
            <a:r>
              <a:rPr lang="ru-RU" sz="2000" i="1" dirty="0" err="1" smtClean="0">
                <a:solidFill>
                  <a:schemeClr val="bg1"/>
                </a:solidFill>
                <a:latin typeface="Times New Roman" pitchFamily="18" charset="0"/>
                <a:cs typeface="Times New Roman" pitchFamily="18" charset="0"/>
              </a:rPr>
              <a:t>жылдың </a:t>
            </a:r>
            <a:r>
              <a:rPr lang="ru-RU" sz="2000" i="1" dirty="0" smtClean="0">
                <a:solidFill>
                  <a:schemeClr val="bg1"/>
                </a:solidFill>
                <a:latin typeface="Times New Roman" pitchFamily="18" charset="0"/>
                <a:cs typeface="Times New Roman" pitchFamily="18" charset="0"/>
              </a:rPr>
              <a:t>9-мамыры</a:t>
            </a:r>
            <a:endParaRPr lang="ru-RU" sz="2000" i="1" dirty="0">
              <a:solidFill>
                <a:schemeClr val="bg1"/>
              </a:solidFill>
              <a:latin typeface="Times New Roman" pitchFamily="18" charset="0"/>
              <a:cs typeface="Times New Roman" pitchFamily="18" charset="0"/>
            </a:endParaRPr>
          </a:p>
        </p:txBody>
      </p:sp>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Давлетов\сканкопии довументов Давлетова\Ф. 474. Оп. 1.Д. 28  групповое фото.jpeg"/>
          <p:cNvPicPr>
            <a:picLocks noChangeAspect="1" noChangeArrowheads="1"/>
          </p:cNvPicPr>
          <p:nvPr/>
        </p:nvPicPr>
        <p:blipFill>
          <a:blip r:embed="rId2"/>
          <a:srcRect l="959" t="2911" r="1775" b="10472"/>
          <a:stretch>
            <a:fillRect/>
          </a:stretch>
        </p:blipFill>
        <p:spPr bwMode="auto">
          <a:xfrm>
            <a:off x="1955751" y="1923392"/>
            <a:ext cx="8670205" cy="4603532"/>
          </a:xfrm>
          <a:prstGeom prst="rect">
            <a:avLst/>
          </a:prstGeom>
          <a:noFill/>
        </p:spPr>
      </p:pic>
      <p:sp>
        <p:nvSpPr>
          <p:cNvPr id="4" name="TextBox 3"/>
          <p:cNvSpPr txBox="1"/>
          <p:nvPr/>
        </p:nvSpPr>
        <p:spPr>
          <a:xfrm>
            <a:off x="1608083" y="236483"/>
            <a:ext cx="9443545" cy="1569660"/>
          </a:xfrm>
          <a:prstGeom prst="rect">
            <a:avLst/>
          </a:prstGeom>
          <a:noFill/>
        </p:spPr>
        <p:txBody>
          <a:bodyPr wrap="square" rtlCol="0">
            <a:spAutoFit/>
          </a:bodyPr>
          <a:lstStyle/>
          <a:p>
            <a:pPr algn="just"/>
            <a:r>
              <a:rPr lang="ru-RU" sz="2400" i="1" dirty="0" smtClean="0">
                <a:solidFill>
                  <a:schemeClr val="bg1"/>
                </a:solidFill>
                <a:latin typeface="Times New Roman" pitchFamily="18" charset="0"/>
                <a:cs typeface="Times New Roman" pitchFamily="18" charset="0"/>
              </a:rPr>
              <a:t>А. Д. Давлетов </a:t>
            </a:r>
            <a:r>
              <a:rPr lang="ru-RU" sz="2400" i="1" dirty="0" err="1" smtClean="0">
                <a:solidFill>
                  <a:schemeClr val="bg1"/>
                </a:solidFill>
                <a:latin typeface="Times New Roman" pitchFamily="18" charset="0"/>
                <a:cs typeface="Times New Roman" pitchFamily="18" charset="0"/>
              </a:rPr>
              <a:t>соғыс</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ардагерлерімен</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және</a:t>
            </a:r>
            <a:r>
              <a:rPr lang="ru-RU" sz="2400" i="1" dirty="0" smtClean="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басқа</a:t>
            </a:r>
            <a:r>
              <a:rPr lang="ru-RU" sz="2400" i="1" dirty="0" smtClean="0">
                <a:solidFill>
                  <a:schemeClr val="bg1"/>
                </a:solidFill>
                <a:latin typeface="Times New Roman" pitchFamily="18" charset="0"/>
                <a:cs typeface="Times New Roman" pitchFamily="18" charset="0"/>
              </a:rPr>
              <a:t> да </a:t>
            </a:r>
            <a:r>
              <a:rPr lang="ru-RU" sz="2400" i="1" dirty="0" err="1" smtClean="0">
                <a:solidFill>
                  <a:schemeClr val="bg1"/>
                </a:solidFill>
                <a:latin typeface="Times New Roman" pitchFamily="18" charset="0"/>
                <a:cs typeface="Times New Roman" pitchFamily="18" charset="0"/>
              </a:rPr>
              <a:t>қатысушылармен</a:t>
            </a:r>
            <a:r>
              <a:rPr lang="ru-RU" sz="2400" i="1" dirty="0" smtClean="0">
                <a:solidFill>
                  <a:schemeClr val="bg1"/>
                </a:solidFill>
                <a:latin typeface="Times New Roman" pitchFamily="18" charset="0"/>
                <a:cs typeface="Times New Roman" pitchFamily="18" charset="0"/>
              </a:rPr>
              <a:t> </a:t>
            </a:r>
            <a:r>
              <a:rPr lang="ru-RU" sz="2400" i="1" dirty="0" err="1">
                <a:solidFill>
                  <a:schemeClr val="bg1"/>
                </a:solidFill>
                <a:latin typeface="Times New Roman" pitchFamily="18" charset="0"/>
                <a:cs typeface="Times New Roman" pitchFamily="18" charset="0"/>
              </a:rPr>
              <a:t>Кеңес</a:t>
            </a:r>
            <a:r>
              <a:rPr lang="ru-RU" sz="2400" i="1" dirty="0">
                <a:solidFill>
                  <a:schemeClr val="bg1"/>
                </a:solidFill>
                <a:latin typeface="Times New Roman" pitchFamily="18" charset="0"/>
                <a:cs typeface="Times New Roman" pitchFamily="18" charset="0"/>
              </a:rPr>
              <a:t> </a:t>
            </a:r>
            <a:r>
              <a:rPr lang="ru-RU" sz="2400" i="1" dirty="0" err="1">
                <a:solidFill>
                  <a:schemeClr val="bg1"/>
                </a:solidFill>
                <a:latin typeface="Times New Roman" pitchFamily="18" charset="0"/>
                <a:cs typeface="Times New Roman" pitchFamily="18" charset="0"/>
              </a:rPr>
              <a:t>Одағының</a:t>
            </a:r>
            <a:r>
              <a:rPr lang="ru-RU" sz="2400" i="1" dirty="0">
                <a:solidFill>
                  <a:schemeClr val="bg1"/>
                </a:solidFill>
                <a:latin typeface="Times New Roman" pitchFamily="18" charset="0"/>
                <a:cs typeface="Times New Roman" pitchFamily="18" charset="0"/>
              </a:rPr>
              <a:t> Батыры Т. </a:t>
            </a:r>
            <a:r>
              <a:rPr lang="ru-RU" sz="2400" i="1" dirty="0" err="1">
                <a:solidFill>
                  <a:schemeClr val="bg1"/>
                </a:solidFill>
                <a:latin typeface="Times New Roman" pitchFamily="18" charset="0"/>
                <a:cs typeface="Times New Roman" pitchFamily="18" charset="0"/>
              </a:rPr>
              <a:t>Бегельдиновқа</a:t>
            </a:r>
            <a:r>
              <a:rPr lang="ru-RU" sz="2400" i="1" dirty="0">
                <a:solidFill>
                  <a:schemeClr val="bg1"/>
                </a:solidFill>
                <a:latin typeface="Times New Roman" pitchFamily="18" charset="0"/>
                <a:cs typeface="Times New Roman" pitchFamily="18" charset="0"/>
              </a:rPr>
              <a:t> </a:t>
            </a:r>
            <a:r>
              <a:rPr lang="ru-RU" sz="2400" i="1" dirty="0" err="1">
                <a:solidFill>
                  <a:schemeClr val="bg1"/>
                </a:solidFill>
                <a:latin typeface="Times New Roman" pitchFamily="18" charset="0"/>
                <a:cs typeface="Times New Roman" pitchFamily="18" charset="0"/>
              </a:rPr>
              <a:t>арналған</a:t>
            </a:r>
            <a:r>
              <a:rPr lang="ru-RU" sz="2400" i="1" dirty="0">
                <a:solidFill>
                  <a:schemeClr val="bg1"/>
                </a:solidFill>
                <a:latin typeface="Times New Roman" pitchFamily="18" charset="0"/>
                <a:cs typeface="Times New Roman" pitchFamily="18" charset="0"/>
              </a:rPr>
              <a:t> </a:t>
            </a:r>
            <a:r>
              <a:rPr lang="ru-RU" sz="2400" i="1" dirty="0" err="1">
                <a:solidFill>
                  <a:schemeClr val="bg1"/>
                </a:solidFill>
                <a:latin typeface="Times New Roman" pitchFamily="18" charset="0"/>
                <a:cs typeface="Times New Roman" pitchFamily="18" charset="0"/>
              </a:rPr>
              <a:t>ескерткіштің</a:t>
            </a:r>
            <a:r>
              <a:rPr lang="ru-RU" sz="2400" i="1" dirty="0">
                <a:solidFill>
                  <a:schemeClr val="bg1"/>
                </a:solidFill>
                <a:latin typeface="Times New Roman" pitchFamily="18" charset="0"/>
                <a:cs typeface="Times New Roman" pitchFamily="18" charset="0"/>
              </a:rPr>
              <a:t> </a:t>
            </a:r>
            <a:r>
              <a:rPr lang="ru-RU" sz="2400" i="1" dirty="0" err="1" smtClean="0">
                <a:solidFill>
                  <a:schemeClr val="bg1"/>
                </a:solidFill>
                <a:latin typeface="Times New Roman" pitchFamily="18" charset="0"/>
                <a:cs typeface="Times New Roman" pitchFamily="18" charset="0"/>
              </a:rPr>
              <a:t>ашылуында</a:t>
            </a:r>
            <a:r>
              <a:rPr lang="ru-RU" sz="2400" i="1" dirty="0">
                <a:solidFill>
                  <a:schemeClr val="bg1"/>
                </a:solidFill>
                <a:latin typeface="Times New Roman" pitchFamily="18" charset="0"/>
                <a:cs typeface="Times New Roman" pitchFamily="18" charset="0"/>
              </a:rPr>
              <a:t>.</a:t>
            </a:r>
            <a:endParaRPr lang="ru-RU" sz="2400" i="1" dirty="0" smtClean="0">
              <a:solidFill>
                <a:schemeClr val="bg1"/>
              </a:solidFill>
              <a:latin typeface="Times New Roman" pitchFamily="18" charset="0"/>
              <a:cs typeface="Times New Roman" pitchFamily="18" charset="0"/>
            </a:endParaRPr>
          </a:p>
          <a:p>
            <a:pPr algn="just"/>
            <a:r>
              <a:rPr lang="ru-RU" sz="2400" i="1" dirty="0" smtClean="0">
                <a:solidFill>
                  <a:schemeClr val="bg1"/>
                </a:solidFill>
                <a:latin typeface="Times New Roman" pitchFamily="18" charset="0"/>
                <a:cs typeface="Times New Roman" pitchFamily="18" charset="0"/>
              </a:rPr>
              <a:t>						г. Кокшетау, 9 мая 2000 г.</a:t>
            </a:r>
            <a:endParaRPr lang="ru-RU" sz="2400" i="1" dirty="0">
              <a:solidFill>
                <a:schemeClr val="bg1"/>
              </a:solidFill>
              <a:latin typeface="Times New Roman" pitchFamily="18" charset="0"/>
              <a:cs typeface="Times New Roman" pitchFamily="18" charset="0"/>
            </a:endParaRPr>
          </a:p>
        </p:txBody>
      </p:sp>
    </p:spTree>
  </p:cSld>
  <p:clrMapOvr>
    <a:masterClrMapping/>
  </p:clrMapOvr>
  <p:transition spd="slow">
    <p:cover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Давлетов\сканкопии довументов Давлетова\Ф. 474. Оп. 1.Д. 30 индивид. фото Давлетов 2005 г.jpeg"/>
          <p:cNvPicPr>
            <a:picLocks noChangeAspect="1" noChangeArrowheads="1"/>
          </p:cNvPicPr>
          <p:nvPr/>
        </p:nvPicPr>
        <p:blipFill>
          <a:blip r:embed="rId2"/>
          <a:srcRect r="5968"/>
          <a:stretch>
            <a:fillRect/>
          </a:stretch>
        </p:blipFill>
        <p:spPr bwMode="auto">
          <a:xfrm>
            <a:off x="959289" y="321105"/>
            <a:ext cx="4140199" cy="6075396"/>
          </a:xfrm>
          <a:prstGeom prst="rect">
            <a:avLst/>
          </a:prstGeom>
          <a:noFill/>
        </p:spPr>
      </p:pic>
      <p:sp>
        <p:nvSpPr>
          <p:cNvPr id="17411" name="Rectangle 3"/>
          <p:cNvSpPr>
            <a:spLocks noChangeArrowheads="1"/>
          </p:cNvSpPr>
          <p:nvPr/>
        </p:nvSpPr>
        <p:spPr bwMode="auto">
          <a:xfrm>
            <a:off x="5612523" y="594746"/>
            <a:ext cx="6342993"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fontAlgn="base">
              <a:spcBef>
                <a:spcPct val="0"/>
              </a:spcBef>
              <a:spcAft>
                <a:spcPct val="0"/>
              </a:spcAft>
            </a:pPr>
            <a:r>
              <a:rPr lang="kk-KZ" i="1" dirty="0" smtClean="0">
                <a:solidFill>
                  <a:schemeClr val="bg1"/>
                </a:solidFill>
                <a:latin typeface="Times New Roman" pitchFamily="18" charset="0"/>
                <a:cs typeface="Times New Roman" pitchFamily="18" charset="0"/>
              </a:rPr>
              <a:t>Асылбек Джазиевич қоғамдық өмірге белсенді қатысады: ол еңбекшілер депутаттары Володар аудандық кеңесінің, халық депутаттары Көкчетав облыстық кеңесінің депутаты болып сайланды, облыстық әкімдік жанындағы бастауыш ардагерлер ұйымын және қалалық кеңес жанындағы шахмат пен дойбы клубын басқарды, соғыс және еңбек ардагерлері, облыстық ардагерлер кеңесі төралқасының мүшесі болды.</a:t>
            </a:r>
          </a:p>
          <a:p>
            <a:pPr lvl="0" indent="457200" algn="just" fontAlgn="base">
              <a:spcBef>
                <a:spcPct val="0"/>
              </a:spcBef>
              <a:spcAft>
                <a:spcPct val="0"/>
              </a:spcAft>
            </a:pPr>
            <a:r>
              <a:rPr lang="kk-KZ" i="1" dirty="0" smtClean="0">
                <a:solidFill>
                  <a:schemeClr val="bg1"/>
                </a:solidFill>
                <a:latin typeface="Times New Roman" pitchFamily="18" charset="0"/>
                <a:cs typeface="Times New Roman" pitchFamily="18" charset="0"/>
              </a:rPr>
              <a:t>Еңбек табысы үшін ол Еңбек Қызыл Ту, «Құрмет Белгісі», «Еңбек ардагері», «Ерен еңбегі үшін», «Тылға 50 жыл» медальдарымен, ХШЖК КСРО-інің күміс медалімен, ОК БЛКЖО ордендерімен, комитеттің «Жаңа жерлерді игергені үшін» және т.б. марапатталған. </a:t>
            </a:r>
          </a:p>
          <a:p>
            <a:pPr lvl="0" indent="457200" algn="just" fontAlgn="base">
              <a:spcBef>
                <a:spcPct val="0"/>
              </a:spcBef>
              <a:spcAft>
                <a:spcPct val="0"/>
              </a:spcAft>
            </a:pPr>
            <a:r>
              <a:rPr lang="kk-KZ" i="1" dirty="0" smtClean="0">
                <a:solidFill>
                  <a:schemeClr val="bg1"/>
                </a:solidFill>
                <a:latin typeface="Times New Roman" pitchFamily="18" charset="0"/>
                <a:cs typeface="Times New Roman" pitchFamily="18" charset="0"/>
              </a:rPr>
              <a:t>Көкшетау қалалық мәслихатының 2009 жылғы 4 желтоқсандағы 30-сессиясының төртінші шақырылған  </a:t>
            </a:r>
            <a:r>
              <a:rPr lang="ru-RU" i="1" dirty="0" smtClean="0">
                <a:solidFill>
                  <a:schemeClr val="bg1"/>
                </a:solidFill>
                <a:latin typeface="Times New Roman" pitchFamily="18" charset="0"/>
                <a:cs typeface="Times New Roman" pitchFamily="18" charset="0"/>
              </a:rPr>
              <a:t>№ </a:t>
            </a:r>
            <a:r>
              <a:rPr lang="kk-KZ" i="1" dirty="0" smtClean="0">
                <a:solidFill>
                  <a:schemeClr val="bg1"/>
                </a:solidFill>
                <a:latin typeface="Times New Roman" pitchFamily="18" charset="0"/>
                <a:cs typeface="Times New Roman" pitchFamily="18" charset="0"/>
              </a:rPr>
              <a:t>С-30/7 шешімімен Ұлы Жеңістің 65 жылдығы қарсаңында Ұлы Отан соғысының қатысушысы Асылбек Джазиевич Давлетовке «Көкшетау қаласының Құрметті азаматы</a:t>
            </a:r>
            <a:r>
              <a:rPr lang="kk-KZ" i="1" smtClean="0">
                <a:solidFill>
                  <a:schemeClr val="bg1"/>
                </a:solidFill>
                <a:latin typeface="Times New Roman" pitchFamily="18" charset="0"/>
                <a:cs typeface="Times New Roman" pitchFamily="18" charset="0"/>
              </a:rPr>
              <a:t>» атағы берілі.</a:t>
            </a:r>
            <a:endParaRPr lang="ru-RU" i="1" dirty="0" smtClean="0">
              <a:solidFill>
                <a:schemeClr val="bg1"/>
              </a:solidFill>
              <a:latin typeface="Times New Roman" pitchFamily="18" charset="0"/>
              <a:cs typeface="Times New Roman" pitchFamily="18" charset="0"/>
            </a:endParaRPr>
          </a:p>
        </p:txBody>
      </p:sp>
    </p:spTree>
  </p:cSld>
  <p:clrMapOvr>
    <a:masterClrMapping/>
  </p:clrMapOvr>
  <p:transition spd="slow">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32BE5BF-9922-45FB-8F3F-4446D40A051B}"/>
              </a:ext>
            </a:extLst>
          </p:cNvPr>
          <p:cNvSpPr>
            <a:spLocks noGrp="1"/>
          </p:cNvSpPr>
          <p:nvPr>
            <p:ph type="ctrTitle"/>
          </p:nvPr>
        </p:nvSpPr>
        <p:spPr>
          <a:xfrm>
            <a:off x="2048860" y="3378419"/>
            <a:ext cx="8905540" cy="1243584"/>
          </a:xfrm>
        </p:spPr>
        <p:txBody>
          <a:bodyPr rtlCol="0"/>
          <a:lstStyle/>
          <a:p>
            <a:pPr rtl="0"/>
            <a:r>
              <a:rPr lang="ru-RU" dirty="0" err="1" smtClean="0"/>
              <a:t>Назарларыңызға</a:t>
            </a:r>
            <a:r>
              <a:rPr lang="ru-RU" dirty="0" smtClean="0"/>
              <a:t> </a:t>
            </a:r>
            <a:r>
              <a:rPr lang="ru-RU" dirty="0" err="1" smtClean="0"/>
              <a:t>рақмет</a:t>
            </a:r>
            <a:r>
              <a:rPr lang="ru-RU" dirty="0" smtClean="0"/>
              <a:t>!</a:t>
            </a:r>
            <a:endParaRPr lang="ru-RU" dirty="0"/>
          </a:p>
        </p:txBody>
      </p:sp>
      <p:pic>
        <p:nvPicPr>
          <p:cNvPr id="3" name="Picture 2" descr="C:\Users\User\Desktop\логотипы к 30 летию\лого_каз_30_лет_РК_rgb.png"/>
          <p:cNvPicPr>
            <a:picLocks noChangeAspect="1" noChangeArrowheads="1"/>
          </p:cNvPicPr>
          <p:nvPr/>
        </p:nvPicPr>
        <p:blipFill>
          <a:blip r:embed="rId3" cstate="print"/>
          <a:srcRect/>
          <a:stretch>
            <a:fillRect/>
          </a:stretch>
        </p:blipFill>
        <p:spPr bwMode="auto">
          <a:xfrm>
            <a:off x="811394" y="382988"/>
            <a:ext cx="1872208" cy="2232248"/>
          </a:xfrm>
          <a:prstGeom prst="rect">
            <a:avLst/>
          </a:prstGeom>
          <a:noFill/>
        </p:spPr>
      </p:pic>
      <p:pic>
        <p:nvPicPr>
          <p:cNvPr id="4" name="Рисунок 3" descr="efdf01c5ca17a605458c32d8aa42c004.png"/>
          <p:cNvPicPr>
            <a:picLocks noChangeAspect="1"/>
          </p:cNvPicPr>
          <p:nvPr/>
        </p:nvPicPr>
        <p:blipFill>
          <a:blip r:embed="rId4" cstate="print"/>
          <a:stretch>
            <a:fillRect/>
          </a:stretch>
        </p:blipFill>
        <p:spPr>
          <a:xfrm>
            <a:off x="8643011" y="418297"/>
            <a:ext cx="2808312" cy="1656184"/>
          </a:xfrm>
          <a:prstGeom prst="rect">
            <a:avLst/>
          </a:prstGeom>
        </p:spPr>
      </p:pic>
      <p:pic>
        <p:nvPicPr>
          <p:cNvPr id="5" name="Picture 2" descr="C:\Users\user\Desktop\эмблема.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19673" y="377103"/>
            <a:ext cx="2073020" cy="19429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4069682"/>
      </p:ext>
    </p:extLst>
  </p:cSld>
  <p:clrMapOvr>
    <a:masterClrMapping/>
  </p:clrMapOvr>
  <p:transition spd="slow">
    <p:comb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Давлетов\сканкопии довументов Давлетова\Ф. 474. Оп. 1.Д. 30 индивид. фото Давлетов 2010 год.jpeg"/>
          <p:cNvPicPr>
            <a:picLocks noChangeAspect="1" noChangeArrowheads="1"/>
          </p:cNvPicPr>
          <p:nvPr/>
        </p:nvPicPr>
        <p:blipFill>
          <a:blip r:embed="rId2"/>
          <a:srcRect l="2035"/>
          <a:stretch>
            <a:fillRect/>
          </a:stretch>
        </p:blipFill>
        <p:spPr bwMode="auto">
          <a:xfrm>
            <a:off x="3083617" y="475485"/>
            <a:ext cx="5433832" cy="3571875"/>
          </a:xfrm>
          <a:prstGeom prst="rect">
            <a:avLst/>
          </a:prstGeom>
          <a:noFill/>
        </p:spPr>
      </p:pic>
      <p:sp>
        <p:nvSpPr>
          <p:cNvPr id="1027" name="Rectangle 3"/>
          <p:cNvSpPr>
            <a:spLocks noChangeArrowheads="1"/>
          </p:cNvSpPr>
          <p:nvPr/>
        </p:nvSpPr>
        <p:spPr bwMode="auto">
          <a:xfrm>
            <a:off x="252248" y="4018578"/>
            <a:ext cx="9364717"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p>
          <a:p>
            <a:pPr indent="457200" algn="just" fontAlgn="base">
              <a:spcBef>
                <a:spcPct val="0"/>
              </a:spcBef>
              <a:spcAft>
                <a:spcPct val="0"/>
              </a:spcAft>
            </a:pPr>
            <a:r>
              <a:rPr lang="ru-RU" b="1" i="1" dirty="0" smtClean="0">
                <a:solidFill>
                  <a:schemeClr val="bg1"/>
                </a:solidFill>
                <a:latin typeface="Times New Roman" pitchFamily="18" charset="0"/>
                <a:ea typeface="Times New Roman" pitchFamily="18" charset="0"/>
                <a:cs typeface="Times New Roman" pitchFamily="18" charset="0"/>
              </a:rPr>
              <a:t>	</a:t>
            </a:r>
            <a:r>
              <a:rPr lang="kk-KZ" i="1" dirty="0" smtClean="0">
                <a:solidFill>
                  <a:schemeClr val="bg1"/>
                </a:solidFill>
                <a:latin typeface="Times New Roman" pitchFamily="18" charset="0"/>
                <a:cs typeface="Times New Roman" pitchFamily="18" charset="0"/>
              </a:rPr>
              <a:t>Тарихты сақтауда жеке тектік құжаттардың маңызы өте зор, өйткені ол тек ресми емес, бұрынғы куәгерлер мен оқиғаларға қатысушылардың жеке құжаттарында да көрінеді. Олардың әрқайсысының артында ұлттық экономиканың, ғылымның және мәдениеттің сол немесе басқа салаларының дамуына үлес қосқан адамның тағдыры тұр. 2013 жылы Көкшетау қаласының мемлекеттік архивімен Ұлы Отан соғысы және еңбек ардагері Асылбек Джазиевич Давлетовтың қоры құрылды. Онда соғыс туралы естеліктер, жерлес жауынгерлердің хаттары, қаланың деректі мұрасына айналғанфотосуреттерден  жинақталған материалдардан.</a:t>
            </a:r>
            <a:endParaRPr kumimoji="0" lang="ru-RU" b="0" i="1"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15637" y="29028"/>
            <a:ext cx="11008425" cy="7232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400" b="1" i="1" dirty="0" smtClean="0">
                <a:solidFill>
                  <a:schemeClr val="bg1"/>
                </a:solidFill>
                <a:latin typeface="Times New Roman" pitchFamily="18" charset="0"/>
                <a:cs typeface="Times New Roman" pitchFamily="18" charset="0"/>
              </a:rPr>
              <a:t>	</a:t>
            </a:r>
            <a:r>
              <a:rPr lang="kk-KZ" sz="2000" i="1" dirty="0" smtClean="0">
                <a:solidFill>
                  <a:schemeClr val="bg1"/>
                </a:solidFill>
                <a:latin typeface="Times New Roman" pitchFamily="18" charset="0"/>
                <a:cs typeface="Times New Roman" pitchFamily="18" charset="0"/>
              </a:rPr>
              <a:t> А.Д.Давлетов ол 1925 жылы 10 қарашада Кокчетав ауданының Сталин атындағы колхозында дүниеге келген. Бақытты жастық шақ Ұлы Отан соғысы басталған кезде қайтып оралмады. Әкесі мен екі ағасы бірінен соң бірі майданға аттанды. Асылбек отбасын асырауға және анасына көмектесу үшін мектепті тастап, колхозға жұмысқа орналасты. Көп ұзамай, 1943 жылдың ақпанында он жеті жасар баланың өзі Кеңес Армиясы қатарына шақырылды.</a:t>
            </a:r>
            <a:r>
              <a:rPr lang="ru-RU" sz="2000" i="1" dirty="0" smtClean="0">
                <a:solidFill>
                  <a:schemeClr val="bg1"/>
                </a:solidFill>
                <a:latin typeface="Times New Roman" pitchFamily="18" charset="0"/>
                <a:cs typeface="Times New Roman" pitchFamily="18" charset="0"/>
              </a:rPr>
              <a:t> </a:t>
            </a:r>
            <a:r>
              <a:rPr lang="kk-KZ" i="1" dirty="0" smtClean="0">
                <a:solidFill>
                  <a:schemeClr val="bg1"/>
                </a:solidFill>
                <a:latin typeface="Times New Roman" pitchFamily="18" charset="0"/>
                <a:cs typeface="Times New Roman" pitchFamily="18" charset="0"/>
              </a:rPr>
              <a:t>Алдымен Қырғызстандағы Фрунзе әскери жаяу әскерлер мектебінде дайындық болды, содан кейін Жоғарғы Бас қолбасшының резервіндегі 99-гвардиялық атқыштар дивизиясының жаңа 13-ші гвардиялық десанттық бригадасына (кейінірек - 300-ші гвардиялық атқыштар полкі) </a:t>
            </a:r>
            <a:r>
              <a:rPr lang="kk-KZ" dirty="0" smtClean="0">
                <a:solidFill>
                  <a:schemeClr val="bg1"/>
                </a:solidFill>
                <a:latin typeface="Times New Roman" pitchFamily="18" charset="0"/>
                <a:cs typeface="Times New Roman" pitchFamily="18" charset="0"/>
              </a:rPr>
              <a:t>Мәскеу әскери округі Щелково қаласында </a:t>
            </a:r>
            <a:r>
              <a:rPr lang="kk-KZ" i="1" dirty="0" smtClean="0">
                <a:solidFill>
                  <a:schemeClr val="bg1"/>
                </a:solidFill>
                <a:latin typeface="Times New Roman" pitchFamily="18" charset="0"/>
                <a:cs typeface="Times New Roman" pitchFamily="18" charset="0"/>
              </a:rPr>
              <a:t>гвардиялық атқыштар дивизиясы</a:t>
            </a:r>
            <a:r>
              <a:rPr lang="kk-KZ" i="1" dirty="0" smtClean="0"/>
              <a:t> </a:t>
            </a:r>
            <a:r>
              <a:rPr lang="kk-KZ" i="1" dirty="0" smtClean="0">
                <a:solidFill>
                  <a:schemeClr val="bg1"/>
                </a:solidFill>
                <a:latin typeface="Times New Roman" pitchFamily="18" charset="0"/>
                <a:cs typeface="Times New Roman" pitchFamily="18" charset="0"/>
              </a:rPr>
              <a:t>бөлінді. Онда жас сарбаздар әуе шарынан және ұшақтан парашютпен секіруді үйретіп, жау тылына өтуге дайындалған.</a:t>
            </a:r>
            <a:endParaRPr lang="ru-RU" sz="1700" b="1" i="1" dirty="0" smtClean="0">
              <a:solidFill>
                <a:schemeClr val="bg1"/>
              </a:solidFill>
              <a:latin typeface="Times New Roman" pitchFamily="18" charset="0"/>
              <a:cs typeface="Times New Roman" pitchFamily="18" charset="0"/>
            </a:endParaRPr>
          </a:p>
          <a:p>
            <a:pPr algn="just"/>
            <a:r>
              <a:rPr lang="ru-RU" sz="1700" b="1" i="1" dirty="0" smtClean="0">
                <a:solidFill>
                  <a:schemeClr val="bg1"/>
                </a:solidFill>
                <a:latin typeface="Times New Roman" pitchFamily="18" charset="0"/>
                <a:cs typeface="Times New Roman" pitchFamily="18" charset="0"/>
              </a:rPr>
              <a:t>	</a:t>
            </a:r>
            <a:r>
              <a:rPr lang="kk-KZ" i="1" dirty="0" smtClean="0">
                <a:solidFill>
                  <a:schemeClr val="bg1"/>
                </a:solidFill>
                <a:latin typeface="Times New Roman" pitchFamily="18" charset="0"/>
                <a:cs typeface="Times New Roman" pitchFamily="18" charset="0"/>
              </a:rPr>
              <a:t> Асылбек үшін нағыз соғыс 1944 жылы Карелия майданында басталды. Ол Ладожский көлі мен Онежское арасын жалғайтын Свир өзенін мәжбүрлеу мүмкіндігіне ие болды, онда жаудың дауылдық өрті астында қарудың барлық түрлерінен өткел жасалды және қатты қорғаныс бұзылды, сол үшін ол Кеңес Одағының Жоғарғы Бас қолбасшысы И.Сталиннен алғыс хат алды.</a:t>
            </a:r>
            <a:endParaRPr lang="ru-RU" b="1" i="1" dirty="0" smtClean="0">
              <a:solidFill>
                <a:schemeClr val="bg1"/>
              </a:solidFill>
              <a:latin typeface="Times New Roman" pitchFamily="18" charset="0"/>
              <a:cs typeface="Times New Roman" pitchFamily="18" charset="0"/>
            </a:endParaRPr>
          </a:p>
          <a:p>
            <a:pPr algn="just"/>
            <a:r>
              <a:rPr lang="ru-RU" b="1" i="1" dirty="0" smtClean="0">
                <a:solidFill>
                  <a:schemeClr val="bg1"/>
                </a:solidFill>
                <a:latin typeface="Times New Roman" pitchFamily="18" charset="0"/>
                <a:cs typeface="Times New Roman" pitchFamily="18" charset="0"/>
              </a:rPr>
              <a:t>	</a:t>
            </a:r>
            <a:r>
              <a:rPr lang="kk-KZ" i="1" dirty="0" smtClean="0">
                <a:solidFill>
                  <a:schemeClr val="bg1"/>
                </a:solidFill>
                <a:latin typeface="Times New Roman" pitchFamily="18" charset="0"/>
                <a:cs typeface="Times New Roman" pitchFamily="18" charset="0"/>
              </a:rPr>
              <a:t> Содан кейін әйгілі Сандомирский плацдармін басып алу және ұстап алу шайқастарына, Висла-Одер операциясына және Румынияны азат етуге қатысты. Алдыңғы майдан жолдарымен және Венгрия, Чехословакия, Австрия арқылы өтті. 1945 жылы наурызда әскери операциялардың бірінде Давлетов жарақат алып, ауруханада жатып, Жеңісті Венгрия мен Австрия шекарасындағы Шапрон қаласында қарсы алды.</a:t>
            </a:r>
            <a:endParaRPr lang="ru-RU" b="1" i="1" dirty="0" smtClean="0">
              <a:solidFill>
                <a:schemeClr val="bg1"/>
              </a:solidFill>
              <a:latin typeface="Times New Roman" pitchFamily="18" charset="0"/>
              <a:cs typeface="Times New Roman" pitchFamily="18" charset="0"/>
            </a:endParaRPr>
          </a:p>
          <a:p>
            <a:pPr algn="just"/>
            <a:r>
              <a:rPr lang="ru-RU" b="1" i="1" dirty="0" smtClean="0">
                <a:solidFill>
                  <a:schemeClr val="bg1"/>
                </a:solidFill>
                <a:latin typeface="Times New Roman" pitchFamily="18" charset="0"/>
                <a:cs typeface="Times New Roman" pitchFamily="18" charset="0"/>
              </a:rPr>
              <a:t> 	</a:t>
            </a:r>
            <a:r>
              <a:rPr lang="kk-KZ" i="1" dirty="0" smtClean="0">
                <a:solidFill>
                  <a:schemeClr val="bg1"/>
                </a:solidFill>
                <a:latin typeface="Times New Roman" pitchFamily="18" charset="0"/>
                <a:cs typeface="Times New Roman" pitchFamily="18" charset="0"/>
              </a:rPr>
              <a:t>Асылбек Давлетовтің әскери жолы «Ерлігі үшін», «Венаны алғаны үшін», «Будапештті алғаны үшін» медальдарымен, «1941- ж. 1945 жж соғыс ардагері» және т.б. 1-дәрежелі Отан соғысы орденімен марапатталды.</a:t>
            </a:r>
            <a:r>
              <a:rPr lang="kk-KZ" dirty="0" smtClean="0"/>
              <a:t> </a:t>
            </a:r>
            <a:r>
              <a:rPr lang="kk-KZ" i="1" dirty="0" smtClean="0">
                <a:solidFill>
                  <a:schemeClr val="bg1"/>
                </a:solidFill>
                <a:latin typeface="Times New Roman" pitchFamily="18" charset="0"/>
                <a:cs typeface="Times New Roman" pitchFamily="18" charset="0"/>
              </a:rPr>
              <a:t>2005 жылы </a:t>
            </a:r>
            <a:r>
              <a:rPr lang="ru-RU" i="1" dirty="0" err="1" smtClean="0">
                <a:solidFill>
                  <a:schemeClr val="bg1"/>
                </a:solidFill>
                <a:latin typeface="Times New Roman" pitchFamily="18" charset="0"/>
                <a:cs typeface="Times New Roman" pitchFamily="18" charset="0"/>
              </a:rPr>
              <a:t>әуе-десанттық дивизиясы</a:t>
            </a:r>
            <a:r>
              <a:rPr lang="ru-RU" i="1" dirty="0" smtClean="0">
                <a:solidFill>
                  <a:schemeClr val="bg1"/>
                </a:solidFill>
                <a:latin typeface="Times New Roman" pitchFamily="18" charset="0"/>
                <a:cs typeface="Times New Roman" pitchFamily="18" charset="0"/>
              </a:rPr>
              <a:t> </a:t>
            </a:r>
            <a:r>
              <a:rPr lang="kk-KZ" i="1" dirty="0" smtClean="0">
                <a:solidFill>
                  <a:schemeClr val="bg1"/>
                </a:solidFill>
                <a:latin typeface="Times New Roman" pitchFamily="18" charset="0"/>
                <a:cs typeface="Times New Roman" pitchFamily="18" charset="0"/>
              </a:rPr>
              <a:t>әскерлерінің ардагері Ресей Федерациясының Президенті Владимир Путиннің шақыруымен Мәскеуде өткен Жеңіс шеруіне қатысты, ал өткен жылы ол Мәскеуден әуе-десант әскерлерінің қолбасшылығымен «бізден басқа ешкім жоқ» деген жазуы бар мерейтойлық медальмен марапатталды. </a:t>
            </a:r>
            <a:endParaRPr kumimoji="0" lang="ru-RU" sz="16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Давлетов\сканкопии довументов Давлетова\Ф. 474. Оп. 1.Д. 8 воспоминания стр 2.jpeg"/>
          <p:cNvPicPr>
            <a:picLocks noChangeAspect="1" noChangeArrowheads="1"/>
          </p:cNvPicPr>
          <p:nvPr/>
        </p:nvPicPr>
        <p:blipFill>
          <a:blip r:embed="rId2"/>
          <a:srcRect/>
          <a:stretch>
            <a:fillRect/>
          </a:stretch>
        </p:blipFill>
        <p:spPr bwMode="auto">
          <a:xfrm>
            <a:off x="4954590" y="400050"/>
            <a:ext cx="4284660" cy="6019800"/>
          </a:xfrm>
          <a:prstGeom prst="rect">
            <a:avLst/>
          </a:prstGeom>
          <a:noFill/>
        </p:spPr>
      </p:pic>
      <p:pic>
        <p:nvPicPr>
          <p:cNvPr id="11267" name="Picture 3" descr="C:\Users\User\Desktop\Давлетов\сканкопии довументов Давлетова\Ф. 474. Оп. 1.Д. 8 воспоминания.jpeg"/>
          <p:cNvPicPr>
            <a:picLocks noChangeAspect="1" noChangeArrowheads="1"/>
          </p:cNvPicPr>
          <p:nvPr/>
        </p:nvPicPr>
        <p:blipFill>
          <a:blip r:embed="rId3"/>
          <a:srcRect/>
          <a:stretch>
            <a:fillRect/>
          </a:stretch>
        </p:blipFill>
        <p:spPr bwMode="auto">
          <a:xfrm>
            <a:off x="517525" y="392113"/>
            <a:ext cx="4267893" cy="6046788"/>
          </a:xfrm>
          <a:prstGeom prst="rect">
            <a:avLst/>
          </a:prstGeom>
          <a:noFill/>
        </p:spPr>
      </p:pic>
      <p:sp>
        <p:nvSpPr>
          <p:cNvPr id="6" name="TextBox 5"/>
          <p:cNvSpPr txBox="1"/>
          <p:nvPr/>
        </p:nvSpPr>
        <p:spPr>
          <a:xfrm>
            <a:off x="9362364" y="2374710"/>
            <a:ext cx="2829635" cy="1785104"/>
          </a:xfrm>
          <a:prstGeom prst="rect">
            <a:avLst/>
          </a:prstGeom>
          <a:noFill/>
        </p:spPr>
        <p:txBody>
          <a:bodyPr wrap="square" rtlCol="0">
            <a:spAutoFit/>
          </a:bodyPr>
          <a:lstStyle/>
          <a:p>
            <a:r>
              <a:rPr lang="ru-RU" sz="2200" i="1" dirty="0" err="1" smtClean="0">
                <a:solidFill>
                  <a:schemeClr val="bg1"/>
                </a:solidFill>
                <a:latin typeface="Times New Roman" pitchFamily="18" charset="0"/>
                <a:cs typeface="Times New Roman" pitchFamily="18" charset="0"/>
              </a:rPr>
              <a:t>Ұлы</a:t>
            </a:r>
            <a:r>
              <a:rPr lang="ru-RU" sz="2200" i="1" dirty="0" smtClean="0">
                <a:solidFill>
                  <a:schemeClr val="bg1"/>
                </a:solidFill>
                <a:latin typeface="Times New Roman" pitchFamily="18" charset="0"/>
                <a:cs typeface="Times New Roman" pitchFamily="18" charset="0"/>
              </a:rPr>
              <a:t> </a:t>
            </a:r>
            <a:r>
              <a:rPr lang="ru-RU" sz="2200" i="1" dirty="0" err="1" smtClean="0">
                <a:solidFill>
                  <a:schemeClr val="bg1"/>
                </a:solidFill>
                <a:latin typeface="Times New Roman" pitchFamily="18" charset="0"/>
                <a:cs typeface="Times New Roman" pitchFamily="18" charset="0"/>
              </a:rPr>
              <a:t>Отан</a:t>
            </a:r>
            <a:r>
              <a:rPr lang="ru-RU" sz="2200" i="1" dirty="0" smtClean="0">
                <a:solidFill>
                  <a:schemeClr val="bg1"/>
                </a:solidFill>
                <a:latin typeface="Times New Roman" pitchFamily="18" charset="0"/>
                <a:cs typeface="Times New Roman" pitchFamily="18" charset="0"/>
              </a:rPr>
              <a:t> </a:t>
            </a:r>
            <a:r>
              <a:rPr lang="ru-RU" sz="2200" i="1" dirty="0" err="1" smtClean="0">
                <a:solidFill>
                  <a:schemeClr val="bg1"/>
                </a:solidFill>
                <a:latin typeface="Times New Roman" pitchFamily="18" charset="0"/>
                <a:cs typeface="Times New Roman" pitchFamily="18" charset="0"/>
              </a:rPr>
              <a:t>соғысына</a:t>
            </a:r>
            <a:r>
              <a:rPr lang="ru-RU" sz="2200" i="1" dirty="0" smtClean="0">
                <a:solidFill>
                  <a:schemeClr val="bg1"/>
                </a:solidFill>
                <a:latin typeface="Times New Roman" pitchFamily="18" charset="0"/>
                <a:cs typeface="Times New Roman" pitchFamily="18" charset="0"/>
              </a:rPr>
              <a:t> </a:t>
            </a:r>
            <a:r>
              <a:rPr lang="ru-RU" sz="2200" i="1" dirty="0" err="1" smtClean="0">
                <a:solidFill>
                  <a:schemeClr val="bg1"/>
                </a:solidFill>
                <a:latin typeface="Times New Roman" pitchFamily="18" charset="0"/>
                <a:cs typeface="Times New Roman" pitchFamily="18" charset="0"/>
              </a:rPr>
              <a:t>қатысқан</a:t>
            </a:r>
            <a:r>
              <a:rPr lang="ru-RU" sz="2200" i="1" dirty="0" smtClean="0">
                <a:solidFill>
                  <a:schemeClr val="bg1"/>
                </a:solidFill>
                <a:latin typeface="Times New Roman" pitchFamily="18" charset="0"/>
                <a:cs typeface="Times New Roman" pitchFamily="18" charset="0"/>
              </a:rPr>
              <a:t> </a:t>
            </a:r>
            <a:r>
              <a:rPr lang="ru-RU" sz="2200" i="1" dirty="0" err="1" smtClean="0">
                <a:solidFill>
                  <a:schemeClr val="bg1"/>
                </a:solidFill>
                <a:latin typeface="Times New Roman" pitchFamily="18" charset="0"/>
                <a:cs typeface="Times New Roman" pitchFamily="18" charset="0"/>
              </a:rPr>
              <a:t>Асылбек</a:t>
            </a:r>
            <a:r>
              <a:rPr lang="ru-RU" sz="2200" i="1" dirty="0" smtClean="0">
                <a:solidFill>
                  <a:schemeClr val="bg1"/>
                </a:solidFill>
                <a:latin typeface="Times New Roman" pitchFamily="18" charset="0"/>
                <a:cs typeface="Times New Roman" pitchFamily="18" charset="0"/>
              </a:rPr>
              <a:t> </a:t>
            </a:r>
            <a:r>
              <a:rPr lang="ru-RU" sz="2200" i="1" dirty="0" err="1" smtClean="0">
                <a:solidFill>
                  <a:schemeClr val="bg1"/>
                </a:solidFill>
                <a:latin typeface="Times New Roman" pitchFamily="18" charset="0"/>
                <a:cs typeface="Times New Roman" pitchFamily="18" charset="0"/>
              </a:rPr>
              <a:t>Джазиевич</a:t>
            </a:r>
            <a:r>
              <a:rPr lang="ru-RU" sz="2200" i="1" dirty="0" smtClean="0">
                <a:solidFill>
                  <a:schemeClr val="bg1"/>
                </a:solidFill>
                <a:latin typeface="Times New Roman" pitchFamily="18" charset="0"/>
                <a:cs typeface="Times New Roman" pitchFamily="18" charset="0"/>
              </a:rPr>
              <a:t> </a:t>
            </a:r>
            <a:r>
              <a:rPr lang="ru-RU" sz="2200" i="1" dirty="0" err="1" smtClean="0">
                <a:solidFill>
                  <a:schemeClr val="bg1"/>
                </a:solidFill>
                <a:latin typeface="Times New Roman" pitchFamily="18" charset="0"/>
                <a:cs typeface="Times New Roman" pitchFamily="18" charset="0"/>
              </a:rPr>
              <a:t>Давлетовтың</a:t>
            </a:r>
            <a:r>
              <a:rPr lang="ru-RU" sz="2200" i="1" dirty="0" smtClean="0">
                <a:solidFill>
                  <a:schemeClr val="bg1"/>
                </a:solidFill>
                <a:latin typeface="Times New Roman" pitchFamily="18" charset="0"/>
                <a:cs typeface="Times New Roman" pitchFamily="18" charset="0"/>
              </a:rPr>
              <a:t> </a:t>
            </a:r>
            <a:r>
              <a:rPr lang="ru-RU" sz="2200" i="1" dirty="0" err="1" smtClean="0">
                <a:solidFill>
                  <a:schemeClr val="bg1"/>
                </a:solidFill>
                <a:latin typeface="Times New Roman" pitchFamily="18" charset="0"/>
                <a:cs typeface="Times New Roman" pitchFamily="18" charset="0"/>
              </a:rPr>
              <a:t>естеліктері</a:t>
            </a:r>
            <a:endParaRPr lang="ru-RU" sz="2200" i="1" dirty="0">
              <a:solidFill>
                <a:schemeClr val="bg1"/>
              </a:solidFill>
              <a:latin typeface="Times New Roman" pitchFamily="18" charset="0"/>
              <a:cs typeface="Times New Roman" pitchFamily="18" charset="0"/>
            </a:endParaRPr>
          </a:p>
        </p:txBody>
      </p:sp>
    </p:spTree>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Давлетов\сканкопии довументов Давлетова\Ф. 474. Оп. 1.Д. 21 в группе с сослуживцами 232 гвард.арт. полка.jpeg"/>
          <p:cNvPicPr>
            <a:picLocks noChangeAspect="1" noChangeArrowheads="1"/>
          </p:cNvPicPr>
          <p:nvPr/>
        </p:nvPicPr>
        <p:blipFill>
          <a:blip r:embed="rId3"/>
          <a:srcRect l="5872" t="4613" r="9608" b="2212"/>
          <a:stretch>
            <a:fillRect/>
          </a:stretch>
        </p:blipFill>
        <p:spPr bwMode="auto">
          <a:xfrm rot="5400000">
            <a:off x="3311633" y="-1108955"/>
            <a:ext cx="5188513" cy="7868294"/>
          </a:xfrm>
          <a:prstGeom prst="rect">
            <a:avLst/>
          </a:prstGeom>
          <a:noFill/>
        </p:spPr>
      </p:pic>
      <p:sp>
        <p:nvSpPr>
          <p:cNvPr id="7" name="TextBox 6"/>
          <p:cNvSpPr txBox="1"/>
          <p:nvPr/>
        </p:nvSpPr>
        <p:spPr>
          <a:xfrm>
            <a:off x="504967" y="5622877"/>
            <a:ext cx="10290411" cy="1015663"/>
          </a:xfrm>
          <a:prstGeom prst="rect">
            <a:avLst/>
          </a:prstGeom>
          <a:noFill/>
        </p:spPr>
        <p:txBody>
          <a:bodyPr wrap="square" rtlCol="0">
            <a:spAutoFit/>
          </a:bodyPr>
          <a:lstStyle/>
          <a:p>
            <a:r>
              <a:rPr lang="ru-RU" sz="2000" i="1" dirty="0" err="1" smtClean="0">
                <a:solidFill>
                  <a:schemeClr val="bg1"/>
                </a:solidFill>
                <a:latin typeface="Times New Roman" pitchFamily="18" charset="0"/>
                <a:cs typeface="Times New Roman" pitchFamily="18" charset="0"/>
              </a:rPr>
              <a:t>Асылбек</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Джазиевич</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солдан</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оңға</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үшінші</a:t>
            </a:r>
            <a:r>
              <a:rPr lang="ru-RU" sz="2000" i="1" dirty="0" smtClean="0">
                <a:solidFill>
                  <a:schemeClr val="bg1"/>
                </a:solidFill>
                <a:latin typeface="Times New Roman" pitchFamily="18" charset="0"/>
                <a:cs typeface="Times New Roman" pitchFamily="18" charset="0"/>
              </a:rPr>
              <a:t>) 232 </a:t>
            </a:r>
            <a:r>
              <a:rPr lang="ru-RU" sz="2000" i="1" dirty="0" err="1" smtClean="0">
                <a:solidFill>
                  <a:schemeClr val="bg1"/>
                </a:solidFill>
                <a:latin typeface="Times New Roman" pitchFamily="18" charset="0"/>
                <a:cs typeface="Times New Roman" pitchFamily="18" charset="0"/>
              </a:rPr>
              <a:t>гвардиялық</a:t>
            </a:r>
            <a:r>
              <a:rPr lang="ru-RU" sz="2000" i="1" dirty="0" smtClean="0">
                <a:solidFill>
                  <a:schemeClr val="bg1"/>
                </a:solidFill>
                <a:latin typeface="Times New Roman" pitchFamily="18" charset="0"/>
                <a:cs typeface="Times New Roman" pitchFamily="18" charset="0"/>
              </a:rPr>
              <a:t> кавалерия </a:t>
            </a:r>
            <a:r>
              <a:rPr lang="ru-RU" sz="2000" i="1" dirty="0" err="1" smtClean="0">
                <a:solidFill>
                  <a:schemeClr val="bg1"/>
                </a:solidFill>
                <a:latin typeface="Times New Roman" pitchFamily="18" charset="0"/>
                <a:cs typeface="Times New Roman" pitchFamily="18" charset="0"/>
              </a:rPr>
              <a:t>полкінің</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қызметтестер</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тобында</a:t>
            </a:r>
            <a:r>
              <a:rPr lang="ru-RU" sz="2000" i="1" dirty="0" smtClean="0">
                <a:solidFill>
                  <a:schemeClr val="bg1"/>
                </a:solidFill>
                <a:latin typeface="Times New Roman" pitchFamily="18" charset="0"/>
                <a:cs typeface="Times New Roman" pitchFamily="18" charset="0"/>
              </a:rPr>
              <a:t>, </a:t>
            </a:r>
            <a:r>
              <a:rPr lang="ru-RU" sz="2000" i="1" dirty="0" err="1">
                <a:solidFill>
                  <a:schemeClr val="bg1"/>
                </a:solidFill>
                <a:latin typeface="Times New Roman" pitchFamily="18" charset="0"/>
                <a:cs typeface="Times New Roman" pitchFamily="18" charset="0"/>
              </a:rPr>
              <a:t>К</a:t>
            </a:r>
            <a:r>
              <a:rPr lang="ru-RU" sz="2000" i="1" dirty="0" err="1" smtClean="0">
                <a:solidFill>
                  <a:schemeClr val="bg1"/>
                </a:solidFill>
                <a:latin typeface="Times New Roman" pitchFamily="18" charset="0"/>
                <a:cs typeface="Times New Roman" pitchFamily="18" charset="0"/>
              </a:rPr>
              <a:t>еңес</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армиясынан</a:t>
            </a:r>
            <a:r>
              <a:rPr lang="ru-RU" sz="2000" i="1" dirty="0" smtClean="0">
                <a:solidFill>
                  <a:schemeClr val="bg1"/>
                </a:solidFill>
                <a:latin typeface="Times New Roman" pitchFamily="18" charset="0"/>
                <a:cs typeface="Times New Roman" pitchFamily="18" charset="0"/>
              </a:rPr>
              <a:t> демобилизация </a:t>
            </a:r>
            <a:r>
              <a:rPr lang="ru-RU" sz="2000" i="1" dirty="0" err="1" smtClean="0">
                <a:solidFill>
                  <a:schemeClr val="bg1"/>
                </a:solidFill>
                <a:latin typeface="Times New Roman" pitchFamily="18" charset="0"/>
                <a:cs typeface="Times New Roman" pitchFamily="18" charset="0"/>
              </a:rPr>
              <a:t>алдында</a:t>
            </a:r>
            <a:endParaRPr lang="ru-RU" sz="2000" i="1" dirty="0">
              <a:solidFill>
                <a:schemeClr val="bg1"/>
              </a:solidFill>
              <a:latin typeface="Times New Roman" pitchFamily="18" charset="0"/>
              <a:cs typeface="Times New Roman" pitchFamily="18" charset="0"/>
            </a:endParaRPr>
          </a:p>
          <a:p>
            <a:r>
              <a:rPr lang="ru-RU" sz="2000" i="1" dirty="0">
                <a:solidFill>
                  <a:schemeClr val="bg1"/>
                </a:solidFill>
                <a:latin typeface="Times New Roman" pitchFamily="18" charset="0"/>
                <a:cs typeface="Times New Roman" pitchFamily="18" charset="0"/>
              </a:rPr>
              <a:t>	</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Украиналы</a:t>
            </a:r>
            <a:r>
              <a:rPr lang="kk-KZ" sz="2000" i="1" dirty="0" smtClean="0">
                <a:solidFill>
                  <a:schemeClr val="bg1"/>
                </a:solidFill>
                <a:latin typeface="Times New Roman" pitchFamily="18" charset="0"/>
                <a:cs typeface="Times New Roman" pitchFamily="18" charset="0"/>
              </a:rPr>
              <a:t>қ</a:t>
            </a:r>
            <a:r>
              <a:rPr lang="ru-RU" sz="2000" i="1" dirty="0" smtClean="0">
                <a:solidFill>
                  <a:schemeClr val="bg1"/>
                </a:solidFill>
                <a:latin typeface="Times New Roman" pitchFamily="18" charset="0"/>
                <a:cs typeface="Times New Roman" pitchFamily="18" charset="0"/>
              </a:rPr>
              <a:t> КСР </a:t>
            </a:r>
            <a:r>
              <a:rPr lang="ru-RU" sz="2000" i="1" dirty="0">
                <a:solidFill>
                  <a:schemeClr val="bg1"/>
                </a:solidFill>
                <a:latin typeface="Times New Roman" pitchFamily="18" charset="0"/>
                <a:cs typeface="Times New Roman" pitchFamily="18" charset="0"/>
              </a:rPr>
              <a:t>Хмельницкий </a:t>
            </a:r>
            <a:r>
              <a:rPr lang="ru-RU" sz="2000" i="1" dirty="0" err="1" smtClean="0">
                <a:solidFill>
                  <a:schemeClr val="bg1"/>
                </a:solidFill>
                <a:latin typeface="Times New Roman" pitchFamily="18" charset="0"/>
                <a:cs typeface="Times New Roman" pitchFamily="18" charset="0"/>
              </a:rPr>
              <a:t>облысы</a:t>
            </a:r>
            <a:r>
              <a:rPr lang="ru-RU" sz="2000" i="1" dirty="0" smtClean="0">
                <a:solidFill>
                  <a:schemeClr val="bg1"/>
                </a:solidFill>
                <a:latin typeface="Times New Roman" pitchFamily="18" charset="0"/>
                <a:cs typeface="Times New Roman" pitchFamily="18" charset="0"/>
              </a:rPr>
              <a:t>, Славута </a:t>
            </a:r>
            <a:r>
              <a:rPr lang="ru-RU" sz="2000" i="1" dirty="0" err="1" smtClean="0">
                <a:solidFill>
                  <a:schemeClr val="bg1"/>
                </a:solidFill>
                <a:latin typeface="Times New Roman" pitchFamily="18" charset="0"/>
                <a:cs typeface="Times New Roman" pitchFamily="18" charset="0"/>
              </a:rPr>
              <a:t>қаласы</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наурыз</a:t>
            </a:r>
            <a:r>
              <a:rPr lang="ru-RU" sz="2000" i="1" dirty="0" smtClean="0">
                <a:solidFill>
                  <a:schemeClr val="bg1"/>
                </a:solidFill>
                <a:latin typeface="Times New Roman" pitchFamily="18" charset="0"/>
                <a:cs typeface="Times New Roman" pitchFamily="18" charset="0"/>
              </a:rPr>
              <a:t> 1950 ж.</a:t>
            </a:r>
            <a:endParaRPr lang="ru-RU" sz="2000"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902794312"/>
      </p:ext>
    </p:extLst>
  </p:cSld>
  <p:clrMapOvr>
    <a:masterClrMapping/>
  </p:clrMapOvr>
  <p:transition spd="slow">
    <p:pull dir="l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Давлетов\сканкопии довументов Давлетова\Ф. 474. Оп. 1.Д. благодарность за участие по форсированию реки Свирь.jpeg"/>
          <p:cNvPicPr>
            <a:picLocks noChangeAspect="1" noChangeArrowheads="1"/>
          </p:cNvPicPr>
          <p:nvPr/>
        </p:nvPicPr>
        <p:blipFill>
          <a:blip r:embed="rId2"/>
          <a:srcRect r="5893" b="4688"/>
          <a:stretch>
            <a:fillRect/>
          </a:stretch>
        </p:blipFill>
        <p:spPr bwMode="auto">
          <a:xfrm rot="5400000">
            <a:off x="3560449" y="-1668438"/>
            <a:ext cx="5317958" cy="9192126"/>
          </a:xfrm>
          <a:prstGeom prst="rect">
            <a:avLst/>
          </a:prstGeom>
          <a:noFill/>
        </p:spPr>
      </p:pic>
      <p:sp>
        <p:nvSpPr>
          <p:cNvPr id="4" name="TextBox 3"/>
          <p:cNvSpPr txBox="1"/>
          <p:nvPr/>
        </p:nvSpPr>
        <p:spPr>
          <a:xfrm>
            <a:off x="619883" y="5675362"/>
            <a:ext cx="10694111" cy="1015663"/>
          </a:xfrm>
          <a:prstGeom prst="rect">
            <a:avLst/>
          </a:prstGeom>
          <a:noFill/>
        </p:spPr>
        <p:txBody>
          <a:bodyPr wrap="square" rtlCol="0">
            <a:spAutoFit/>
          </a:bodyPr>
          <a:lstStyle/>
          <a:p>
            <a:pPr algn="just"/>
            <a:r>
              <a:rPr lang="ru-RU" sz="2000" i="1" dirty="0" smtClean="0">
                <a:solidFill>
                  <a:schemeClr val="bg1"/>
                </a:solidFill>
                <a:latin typeface="Times New Roman" pitchFamily="18" charset="0"/>
                <a:cs typeface="Times New Roman" pitchFamily="18" charset="0"/>
              </a:rPr>
              <a:t>А. Д. </a:t>
            </a:r>
            <a:r>
              <a:rPr lang="ru-RU" sz="2000" i="1" dirty="0" err="1" smtClean="0">
                <a:solidFill>
                  <a:schemeClr val="bg1"/>
                </a:solidFill>
                <a:latin typeface="Times New Roman" pitchFamily="18" charset="0"/>
                <a:cs typeface="Times New Roman" pitchFamily="18" charset="0"/>
              </a:rPr>
              <a:t>Давлетовке</a:t>
            </a:r>
            <a:r>
              <a:rPr lang="ru-RU" sz="2000" i="1" dirty="0" smtClean="0">
                <a:solidFill>
                  <a:schemeClr val="bg1"/>
                </a:solidFill>
                <a:latin typeface="Times New Roman" pitchFamily="18" charset="0"/>
                <a:cs typeface="Times New Roman" pitchFamily="18" charset="0"/>
              </a:rPr>
              <a:t> Свирь </a:t>
            </a:r>
            <a:r>
              <a:rPr lang="ru-RU" sz="2000" i="1" dirty="0" err="1" smtClean="0">
                <a:solidFill>
                  <a:schemeClr val="bg1"/>
                </a:solidFill>
                <a:latin typeface="Times New Roman" pitchFamily="18" charset="0"/>
                <a:cs typeface="Times New Roman" pitchFamily="18" charset="0"/>
              </a:rPr>
              <a:t>өзенін</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басып</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алу</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шайқастарына</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қатысқаны</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үшін</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Кенес</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Одағының</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Жоғарғы</a:t>
            </a:r>
            <a:r>
              <a:rPr lang="ru-RU" sz="2000" i="1" dirty="0" smtClean="0">
                <a:solidFill>
                  <a:schemeClr val="bg1"/>
                </a:solidFill>
                <a:latin typeface="Times New Roman" pitchFamily="18" charset="0"/>
                <a:cs typeface="Times New Roman" pitchFamily="18" charset="0"/>
              </a:rPr>
              <a:t> бас </a:t>
            </a:r>
            <a:r>
              <a:rPr lang="ru-RU" sz="2000" i="1" dirty="0" err="1" smtClean="0">
                <a:solidFill>
                  <a:schemeClr val="bg1"/>
                </a:solidFill>
                <a:latin typeface="Times New Roman" pitchFamily="18" charset="0"/>
                <a:cs typeface="Times New Roman" pitchFamily="18" charset="0"/>
              </a:rPr>
              <a:t>қолбасшы</a:t>
            </a:r>
            <a:r>
              <a:rPr lang="ru-RU" sz="2000" i="1" dirty="0" smtClean="0">
                <a:solidFill>
                  <a:schemeClr val="bg1"/>
                </a:solidFill>
                <a:latin typeface="Times New Roman" pitchFamily="18" charset="0"/>
                <a:cs typeface="Times New Roman" pitchFamily="18" charset="0"/>
              </a:rPr>
              <a:t> Маршалы И. В. </a:t>
            </a:r>
            <a:r>
              <a:rPr lang="ru-RU" sz="2000" i="1" dirty="0" err="1" smtClean="0">
                <a:solidFill>
                  <a:schemeClr val="bg1"/>
                </a:solidFill>
                <a:latin typeface="Times New Roman" pitchFamily="18" charset="0"/>
                <a:cs typeface="Times New Roman" pitchFamily="18" charset="0"/>
              </a:rPr>
              <a:t>Сталиннің</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алғыс</a:t>
            </a:r>
            <a:r>
              <a:rPr lang="ru-RU" sz="2000" i="1" dirty="0" smtClean="0">
                <a:solidFill>
                  <a:schemeClr val="bg1"/>
                </a:solidFill>
                <a:latin typeface="Times New Roman" pitchFamily="18" charset="0"/>
                <a:cs typeface="Times New Roman" pitchFamily="18" charset="0"/>
              </a:rPr>
              <a:t> хаты.</a:t>
            </a:r>
          </a:p>
          <a:p>
            <a:pPr algn="just"/>
            <a:r>
              <a:rPr lang="ru-RU" sz="2000" i="1" dirty="0" smtClean="0">
                <a:solidFill>
                  <a:schemeClr val="bg1"/>
                </a:solidFill>
                <a:latin typeface="Times New Roman" pitchFamily="18" charset="0"/>
                <a:cs typeface="Times New Roman" pitchFamily="18" charset="0"/>
              </a:rPr>
              <a:t>									                1944 </a:t>
            </a:r>
            <a:r>
              <a:rPr lang="ru-RU" sz="2000" i="1" dirty="0" err="1" smtClean="0">
                <a:solidFill>
                  <a:schemeClr val="bg1"/>
                </a:solidFill>
                <a:latin typeface="Times New Roman" pitchFamily="18" charset="0"/>
                <a:cs typeface="Times New Roman" pitchFamily="18" charset="0"/>
              </a:rPr>
              <a:t>жыл</a:t>
            </a:r>
            <a:r>
              <a:rPr lang="ru-RU" sz="2000" i="1" dirty="0" smtClean="0">
                <a:solidFill>
                  <a:schemeClr val="bg1"/>
                </a:solidFill>
                <a:latin typeface="Times New Roman" pitchFamily="18" charset="0"/>
                <a:cs typeface="Times New Roman" pitchFamily="18" charset="0"/>
              </a:rPr>
              <a:t>.</a:t>
            </a:r>
            <a:endParaRPr lang="ru-RU" sz="2000" i="1" dirty="0">
              <a:solidFill>
                <a:schemeClr val="bg1"/>
              </a:solidFill>
              <a:latin typeface="Times New Roman" pitchFamily="18" charset="0"/>
              <a:cs typeface="Times New Roman" pitchFamily="18" charset="0"/>
            </a:endParaRPr>
          </a:p>
        </p:txBody>
      </p:sp>
    </p:spTree>
  </p:cSld>
  <p:clrMapOvr>
    <a:masterClrMapping/>
  </p:clrMapOvr>
  <p:transition spd="slow">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Давлетов\сканкопии довументов Давлетова\Ф. 474. Оп. 1.Д. 2 удост за будапешт.jpeg"/>
          <p:cNvPicPr>
            <a:picLocks noChangeAspect="1" noChangeArrowheads="1"/>
          </p:cNvPicPr>
          <p:nvPr/>
        </p:nvPicPr>
        <p:blipFill>
          <a:blip r:embed="rId2"/>
          <a:srcRect l="7353" t="6875" r="17402" b="56065"/>
          <a:stretch>
            <a:fillRect/>
          </a:stretch>
        </p:blipFill>
        <p:spPr bwMode="auto">
          <a:xfrm>
            <a:off x="6336245" y="2676440"/>
            <a:ext cx="5543550" cy="3755891"/>
          </a:xfrm>
          <a:prstGeom prst="rect">
            <a:avLst/>
          </a:prstGeom>
          <a:noFill/>
        </p:spPr>
      </p:pic>
      <p:pic>
        <p:nvPicPr>
          <p:cNvPr id="15363" name="Picture 3" descr="C:\Users\User\Desktop\Давлетов\сканкопии довументов Давлетова\Ф. 474. Оп. 1.Д. 2 удост за вену.jpeg"/>
          <p:cNvPicPr>
            <a:picLocks noChangeAspect="1" noChangeArrowheads="1"/>
          </p:cNvPicPr>
          <p:nvPr/>
        </p:nvPicPr>
        <p:blipFill>
          <a:blip r:embed="rId3"/>
          <a:srcRect l="6373" t="2420" r="15196" b="57491"/>
          <a:stretch>
            <a:fillRect/>
          </a:stretch>
        </p:blipFill>
        <p:spPr bwMode="auto">
          <a:xfrm>
            <a:off x="519612" y="419579"/>
            <a:ext cx="5200650" cy="3656707"/>
          </a:xfrm>
          <a:prstGeom prst="rect">
            <a:avLst/>
          </a:prstGeom>
          <a:noFill/>
        </p:spPr>
      </p:pic>
      <p:sp>
        <p:nvSpPr>
          <p:cNvPr id="8" name="TextBox 7"/>
          <p:cNvSpPr txBox="1"/>
          <p:nvPr/>
        </p:nvSpPr>
        <p:spPr>
          <a:xfrm>
            <a:off x="559558" y="4572000"/>
            <a:ext cx="5240741" cy="1384995"/>
          </a:xfrm>
          <a:prstGeom prst="rect">
            <a:avLst/>
          </a:prstGeom>
          <a:noFill/>
        </p:spPr>
        <p:txBody>
          <a:bodyPr wrap="square" rtlCol="0">
            <a:spAutoFit/>
          </a:bodyPr>
          <a:lstStyle/>
          <a:p>
            <a:r>
              <a:rPr lang="ru-RU" sz="2800" i="1" dirty="0" smtClean="0">
                <a:solidFill>
                  <a:schemeClr val="bg1"/>
                </a:solidFill>
                <a:latin typeface="Times New Roman" pitchFamily="18" charset="0"/>
                <a:cs typeface="Times New Roman" pitchFamily="18" charset="0"/>
              </a:rPr>
              <a:t>«</a:t>
            </a:r>
            <a:r>
              <a:rPr lang="ru-RU" sz="2800" i="1" dirty="0" err="1" smtClean="0">
                <a:solidFill>
                  <a:schemeClr val="bg1"/>
                </a:solidFill>
                <a:latin typeface="Times New Roman" pitchFamily="18" charset="0"/>
                <a:cs typeface="Times New Roman" pitchFamily="18" charset="0"/>
              </a:rPr>
              <a:t>Венаны</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алғаны</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үшін</a:t>
            </a:r>
            <a:r>
              <a:rPr lang="ru-RU" sz="2800" i="1" dirty="0" smtClean="0">
                <a:solidFill>
                  <a:schemeClr val="bg1"/>
                </a:solidFill>
                <a:latin typeface="Times New Roman" pitchFamily="18" charset="0"/>
                <a:cs typeface="Times New Roman" pitchFamily="18" charset="0"/>
              </a:rPr>
              <a:t>» </a:t>
            </a:r>
            <a:r>
              <a:rPr lang="ru-RU" sz="2800" i="1" dirty="0">
                <a:solidFill>
                  <a:schemeClr val="bg1"/>
                </a:solidFill>
                <a:latin typeface="Times New Roman" pitchFamily="18" charset="0"/>
                <a:cs typeface="Times New Roman" pitchFamily="18" charset="0"/>
              </a:rPr>
              <a:t>А. Д. </a:t>
            </a:r>
            <a:r>
              <a:rPr lang="ru-RU" sz="2800" i="1" dirty="0" err="1">
                <a:solidFill>
                  <a:schemeClr val="bg1"/>
                </a:solidFill>
                <a:latin typeface="Times New Roman" pitchFamily="18" charset="0"/>
                <a:cs typeface="Times New Roman" pitchFamily="18" charset="0"/>
              </a:rPr>
              <a:t>Давлетовтың</a:t>
            </a:r>
            <a:r>
              <a:rPr lang="ru-RU" sz="2800" i="1" dirty="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куәлігі</a:t>
            </a:r>
            <a:r>
              <a:rPr lang="ru-RU" sz="2800" i="1" dirty="0" smtClean="0">
                <a:solidFill>
                  <a:schemeClr val="bg1"/>
                </a:solidFill>
                <a:latin typeface="Times New Roman" pitchFamily="18" charset="0"/>
                <a:cs typeface="Times New Roman" pitchFamily="18" charset="0"/>
              </a:rPr>
              <a:t>				1946 </a:t>
            </a:r>
            <a:r>
              <a:rPr lang="ru-RU" sz="2800" i="1" dirty="0" err="1" smtClean="0">
                <a:solidFill>
                  <a:schemeClr val="bg1"/>
                </a:solidFill>
                <a:latin typeface="Times New Roman" pitchFamily="18" charset="0"/>
                <a:cs typeface="Times New Roman" pitchFamily="18" charset="0"/>
              </a:rPr>
              <a:t>жыл</a:t>
            </a:r>
            <a:r>
              <a:rPr lang="ru-RU" sz="2800" i="1" dirty="0" smtClean="0">
                <a:solidFill>
                  <a:schemeClr val="bg1"/>
                </a:solidFill>
                <a:latin typeface="Times New Roman" pitchFamily="18" charset="0"/>
                <a:cs typeface="Times New Roman" pitchFamily="18" charset="0"/>
              </a:rPr>
              <a:t>.</a:t>
            </a:r>
            <a:endParaRPr lang="ru-RU" sz="2800" i="1" dirty="0">
              <a:solidFill>
                <a:schemeClr val="bg1"/>
              </a:solidFill>
              <a:latin typeface="Times New Roman" pitchFamily="18" charset="0"/>
              <a:cs typeface="Times New Roman" pitchFamily="18" charset="0"/>
            </a:endParaRPr>
          </a:p>
        </p:txBody>
      </p:sp>
      <p:sp>
        <p:nvSpPr>
          <p:cNvPr id="9" name="TextBox 8"/>
          <p:cNvSpPr txBox="1"/>
          <p:nvPr/>
        </p:nvSpPr>
        <p:spPr>
          <a:xfrm>
            <a:off x="6389427" y="793845"/>
            <a:ext cx="5240741" cy="1384995"/>
          </a:xfrm>
          <a:prstGeom prst="rect">
            <a:avLst/>
          </a:prstGeom>
          <a:noFill/>
        </p:spPr>
        <p:txBody>
          <a:bodyPr wrap="square" rtlCol="0">
            <a:spAutoFit/>
          </a:bodyPr>
          <a:lstStyle/>
          <a:p>
            <a:r>
              <a:rPr lang="ru-RU" sz="2800" i="1" dirty="0" smtClean="0">
                <a:solidFill>
                  <a:schemeClr val="bg1"/>
                </a:solidFill>
                <a:latin typeface="Times New Roman" pitchFamily="18" charset="0"/>
                <a:cs typeface="Times New Roman" pitchFamily="18" charset="0"/>
              </a:rPr>
              <a:t>«</a:t>
            </a:r>
            <a:r>
              <a:rPr lang="ru-RU" sz="2800" i="1" dirty="0" err="1" smtClean="0">
                <a:solidFill>
                  <a:schemeClr val="bg1"/>
                </a:solidFill>
                <a:latin typeface="Times New Roman" pitchFamily="18" charset="0"/>
                <a:cs typeface="Times New Roman" pitchFamily="18" charset="0"/>
              </a:rPr>
              <a:t>Будапештті</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алғаны</a:t>
            </a:r>
            <a:r>
              <a:rPr lang="ru-RU" sz="2800" i="1" dirty="0" smtClean="0">
                <a:solidFill>
                  <a:schemeClr val="bg1"/>
                </a:solidFill>
                <a:latin typeface="Times New Roman" pitchFamily="18" charset="0"/>
                <a:cs typeface="Times New Roman" pitchFamily="18" charset="0"/>
              </a:rPr>
              <a:t> </a:t>
            </a:r>
            <a:r>
              <a:rPr lang="ru-RU" sz="2800" i="1" dirty="0" err="1">
                <a:solidFill>
                  <a:schemeClr val="bg1"/>
                </a:solidFill>
                <a:latin typeface="Times New Roman" pitchFamily="18" charset="0"/>
                <a:cs typeface="Times New Roman" pitchFamily="18" charset="0"/>
              </a:rPr>
              <a:t>үшін</a:t>
            </a:r>
            <a:r>
              <a:rPr lang="ru-RU" sz="2800" i="1" dirty="0">
                <a:solidFill>
                  <a:schemeClr val="bg1"/>
                </a:solidFill>
                <a:latin typeface="Times New Roman" pitchFamily="18" charset="0"/>
                <a:cs typeface="Times New Roman" pitchFamily="18" charset="0"/>
              </a:rPr>
              <a:t>» А. Д. </a:t>
            </a:r>
            <a:r>
              <a:rPr lang="ru-RU" sz="2800" i="1" dirty="0" err="1">
                <a:solidFill>
                  <a:schemeClr val="bg1"/>
                </a:solidFill>
                <a:latin typeface="Times New Roman" pitchFamily="18" charset="0"/>
                <a:cs typeface="Times New Roman" pitchFamily="18" charset="0"/>
              </a:rPr>
              <a:t>Давлетовтың</a:t>
            </a:r>
            <a:r>
              <a:rPr lang="ru-RU" sz="2800" i="1" dirty="0">
                <a:solidFill>
                  <a:schemeClr val="bg1"/>
                </a:solidFill>
                <a:latin typeface="Times New Roman" pitchFamily="18" charset="0"/>
                <a:cs typeface="Times New Roman" pitchFamily="18" charset="0"/>
              </a:rPr>
              <a:t> </a:t>
            </a:r>
            <a:r>
              <a:rPr lang="ru-RU" sz="2800" i="1" dirty="0" err="1">
                <a:solidFill>
                  <a:schemeClr val="bg1"/>
                </a:solidFill>
                <a:latin typeface="Times New Roman" pitchFamily="18" charset="0"/>
                <a:cs typeface="Times New Roman" pitchFamily="18" charset="0"/>
              </a:rPr>
              <a:t>куәлігі</a:t>
            </a:r>
            <a:r>
              <a:rPr lang="ru-RU" sz="2800" i="1" dirty="0">
                <a:solidFill>
                  <a:schemeClr val="bg1"/>
                </a:solidFill>
                <a:latin typeface="Times New Roman" pitchFamily="18" charset="0"/>
                <a:cs typeface="Times New Roman" pitchFamily="18" charset="0"/>
              </a:rPr>
              <a:t>	</a:t>
            </a:r>
          </a:p>
          <a:p>
            <a:r>
              <a:rPr lang="ru-RU" sz="2800" i="1" dirty="0" smtClean="0">
                <a:solidFill>
                  <a:schemeClr val="bg1"/>
                </a:solidFill>
                <a:latin typeface="Times New Roman" pitchFamily="18" charset="0"/>
                <a:cs typeface="Times New Roman" pitchFamily="18" charset="0"/>
              </a:rPr>
              <a:t>			1986 </a:t>
            </a:r>
            <a:r>
              <a:rPr lang="ru-RU" sz="2800" i="1" dirty="0" err="1" smtClean="0">
                <a:solidFill>
                  <a:schemeClr val="bg1"/>
                </a:solidFill>
                <a:latin typeface="Times New Roman" pitchFamily="18" charset="0"/>
                <a:cs typeface="Times New Roman" pitchFamily="18" charset="0"/>
              </a:rPr>
              <a:t>жыл</a:t>
            </a:r>
            <a:r>
              <a:rPr lang="ru-RU" sz="2800" i="1" dirty="0" smtClean="0">
                <a:solidFill>
                  <a:schemeClr val="bg1"/>
                </a:solidFill>
                <a:latin typeface="Times New Roman" pitchFamily="18" charset="0"/>
                <a:cs typeface="Times New Roman" pitchFamily="18" charset="0"/>
              </a:rPr>
              <a:t>.</a:t>
            </a:r>
            <a:endParaRPr lang="ru-RU" sz="2800" i="1" dirty="0">
              <a:solidFill>
                <a:schemeClr val="bg1"/>
              </a:solidFill>
              <a:latin typeface="Times New Roman" pitchFamily="18" charset="0"/>
              <a:cs typeface="Times New Roman" pitchFamily="18" charset="0"/>
            </a:endParaRPr>
          </a:p>
        </p:txBody>
      </p:sp>
    </p:spTree>
  </p:cSld>
  <p:clrMapOvr>
    <a:masterClrMapping/>
  </p:clrMapOvr>
  <p:transition spd="slow">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User\Desktop\Давлетов\сканкопии довументов Давлетова\Ф. 474. Оп. 1.Д. 6 уд. почетного ветерана ВДВ.jpeg"/>
          <p:cNvPicPr>
            <a:picLocks noChangeAspect="1" noChangeArrowheads="1"/>
          </p:cNvPicPr>
          <p:nvPr/>
        </p:nvPicPr>
        <p:blipFill>
          <a:blip r:embed="rId3"/>
          <a:srcRect l="25480" r="28932"/>
          <a:stretch>
            <a:fillRect/>
          </a:stretch>
        </p:blipFill>
        <p:spPr bwMode="auto">
          <a:xfrm rot="5400000">
            <a:off x="4408798" y="-2650473"/>
            <a:ext cx="3543300" cy="10691813"/>
          </a:xfrm>
          <a:prstGeom prst="rect">
            <a:avLst/>
          </a:prstGeom>
          <a:noFill/>
        </p:spPr>
      </p:pic>
      <p:sp>
        <p:nvSpPr>
          <p:cNvPr id="5" name="TextBox 4"/>
          <p:cNvSpPr txBox="1"/>
          <p:nvPr/>
        </p:nvSpPr>
        <p:spPr>
          <a:xfrm>
            <a:off x="1665027" y="4981433"/>
            <a:ext cx="9335069" cy="954107"/>
          </a:xfrm>
          <a:prstGeom prst="rect">
            <a:avLst/>
          </a:prstGeom>
          <a:noFill/>
        </p:spPr>
        <p:txBody>
          <a:bodyPr wrap="square" rtlCol="0">
            <a:spAutoFit/>
          </a:bodyPr>
          <a:lstStyle/>
          <a:p>
            <a:pPr algn="ctr"/>
            <a:r>
              <a:rPr lang="ru-RU" sz="2800" i="1" dirty="0" err="1" smtClean="0">
                <a:solidFill>
                  <a:schemeClr val="bg1"/>
                </a:solidFill>
                <a:latin typeface="Times New Roman" pitchFamily="18" charset="0"/>
                <a:cs typeface="Times New Roman" pitchFamily="18" charset="0"/>
              </a:rPr>
              <a:t>Кеңес</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армиясы</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гвардиялық</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әуе-десанттық</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әскерлерінің</a:t>
            </a:r>
            <a:r>
              <a:rPr lang="ru-RU" sz="2800" i="1" dirty="0" smtClean="0">
                <a:solidFill>
                  <a:schemeClr val="bg1"/>
                </a:solidFill>
                <a:latin typeface="Times New Roman" pitchFamily="18" charset="0"/>
                <a:cs typeface="Times New Roman" pitchFamily="18" charset="0"/>
              </a:rPr>
              <a:t> </a:t>
            </a:r>
            <a:r>
              <a:rPr lang="ru-RU" sz="2800" i="1" dirty="0" err="1">
                <a:solidFill>
                  <a:schemeClr val="bg1"/>
                </a:solidFill>
                <a:latin typeface="Times New Roman" pitchFamily="18" charset="0"/>
                <a:cs typeface="Times New Roman" pitchFamily="18" charset="0"/>
              </a:rPr>
              <a:t>Қ</a:t>
            </a:r>
            <a:r>
              <a:rPr lang="ru-RU" sz="2800" i="1" dirty="0" err="1" smtClean="0">
                <a:solidFill>
                  <a:schemeClr val="bg1"/>
                </a:solidFill>
                <a:latin typeface="Times New Roman" pitchFamily="18" charset="0"/>
                <a:cs typeface="Times New Roman" pitchFamily="18" charset="0"/>
              </a:rPr>
              <a:t>ұрметті</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ардагерінің</a:t>
            </a:r>
            <a:r>
              <a:rPr lang="ru-RU" sz="2800" i="1" dirty="0" smtClean="0">
                <a:solidFill>
                  <a:schemeClr val="bg1"/>
                </a:solidFill>
                <a:latin typeface="Times New Roman" pitchFamily="18" charset="0"/>
                <a:cs typeface="Times New Roman" pitchFamily="18" charset="0"/>
              </a:rPr>
              <a:t> </a:t>
            </a:r>
            <a:r>
              <a:rPr lang="ru-RU" sz="2800" i="1" dirty="0" err="1" smtClean="0">
                <a:solidFill>
                  <a:schemeClr val="bg1"/>
                </a:solidFill>
                <a:latin typeface="Times New Roman" pitchFamily="18" charset="0"/>
                <a:cs typeface="Times New Roman" pitchFamily="18" charset="0"/>
              </a:rPr>
              <a:t>куәлігі</a:t>
            </a:r>
            <a:r>
              <a:rPr lang="ru-RU" sz="2800" i="1" dirty="0" smtClean="0">
                <a:solidFill>
                  <a:schemeClr val="bg1"/>
                </a:solidFill>
                <a:latin typeface="Times New Roman" pitchFamily="18" charset="0"/>
                <a:cs typeface="Times New Roman" pitchFamily="18" charset="0"/>
              </a:rPr>
              <a:t> </a:t>
            </a:r>
            <a:r>
              <a:rPr lang="ru-RU" sz="2800" dirty="0" smtClean="0">
                <a:solidFill>
                  <a:schemeClr val="bg1"/>
                </a:solidFill>
                <a:latin typeface="Times New Roman" pitchFamily="18" charset="0"/>
                <a:cs typeface="Times New Roman" pitchFamily="18" charset="0"/>
              </a:rPr>
              <a:t>				</a:t>
            </a:r>
            <a:endParaRPr lang="ru-RU"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9771863"/>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Давлетов\сканкопии довументов Давлетова\Ф. 474. Оп. 1.Д. 3 Орденская книжка.jpeg"/>
          <p:cNvPicPr>
            <a:picLocks noChangeAspect="1" noChangeArrowheads="1"/>
          </p:cNvPicPr>
          <p:nvPr/>
        </p:nvPicPr>
        <p:blipFill>
          <a:blip r:embed="rId2"/>
          <a:srcRect l="1705" t="10802" r="9324"/>
          <a:stretch>
            <a:fillRect/>
          </a:stretch>
        </p:blipFill>
        <p:spPr bwMode="auto">
          <a:xfrm rot="5400000">
            <a:off x="1523990" y="-621231"/>
            <a:ext cx="5994856" cy="8267700"/>
          </a:xfrm>
          <a:prstGeom prst="rect">
            <a:avLst/>
          </a:prstGeom>
          <a:noFill/>
        </p:spPr>
      </p:pic>
      <p:sp>
        <p:nvSpPr>
          <p:cNvPr id="5" name="TextBox 4"/>
          <p:cNvSpPr txBox="1"/>
          <p:nvPr/>
        </p:nvSpPr>
        <p:spPr>
          <a:xfrm>
            <a:off x="8777471" y="902147"/>
            <a:ext cx="3157025" cy="5016758"/>
          </a:xfrm>
          <a:prstGeom prst="rect">
            <a:avLst/>
          </a:prstGeom>
          <a:noFill/>
        </p:spPr>
        <p:txBody>
          <a:bodyPr wrap="square" rtlCol="0">
            <a:spAutoFit/>
          </a:bodyPr>
          <a:lstStyle/>
          <a:p>
            <a:pPr algn="just"/>
            <a:r>
              <a:rPr lang="ru-RU" sz="2000" i="1" dirty="0" smtClean="0">
                <a:solidFill>
                  <a:schemeClr val="bg1"/>
                </a:solidFill>
                <a:latin typeface="Times New Roman" pitchFamily="18" charset="0"/>
                <a:cs typeface="Times New Roman" pitchFamily="18" charset="0"/>
              </a:rPr>
              <a:t>КСРО </a:t>
            </a:r>
            <a:r>
              <a:rPr lang="ru-RU" sz="2000" i="1" dirty="0" err="1" smtClean="0">
                <a:solidFill>
                  <a:schemeClr val="bg1"/>
                </a:solidFill>
                <a:latin typeface="Times New Roman" pitchFamily="18" charset="0"/>
                <a:cs typeface="Times New Roman" pitchFamily="18" charset="0"/>
              </a:rPr>
              <a:t>Жоғарғы Кеңесі Президиумының </a:t>
            </a:r>
            <a:r>
              <a:rPr lang="ru-RU" sz="2000" i="1" dirty="0" smtClean="0">
                <a:solidFill>
                  <a:schemeClr val="bg1"/>
                </a:solidFill>
                <a:latin typeface="Times New Roman" pitchFamily="18" charset="0"/>
                <a:cs typeface="Times New Roman" pitchFamily="18" charset="0"/>
              </a:rPr>
              <a:t>1985 </a:t>
            </a:r>
            <a:r>
              <a:rPr lang="ru-RU" sz="2000" i="1" dirty="0" err="1" smtClean="0">
                <a:solidFill>
                  <a:schemeClr val="bg1"/>
                </a:solidFill>
                <a:latin typeface="Times New Roman" pitchFamily="18" charset="0"/>
                <a:cs typeface="Times New Roman" pitchFamily="18" charset="0"/>
              </a:rPr>
              <a:t>жылғы </a:t>
            </a:r>
            <a:r>
              <a:rPr lang="ru-RU" sz="2000" i="1" dirty="0" smtClean="0">
                <a:solidFill>
                  <a:schemeClr val="bg1"/>
                </a:solidFill>
                <a:latin typeface="Times New Roman" pitchFamily="18" charset="0"/>
                <a:cs typeface="Times New Roman" pitchFamily="18" charset="0"/>
              </a:rPr>
              <a:t>11 </a:t>
            </a:r>
            <a:r>
              <a:rPr lang="ru-RU" sz="2000" i="1" dirty="0" err="1" smtClean="0">
                <a:solidFill>
                  <a:schemeClr val="bg1"/>
                </a:solidFill>
                <a:latin typeface="Times New Roman" pitchFamily="18" charset="0"/>
                <a:cs typeface="Times New Roman" pitchFamily="18" charset="0"/>
              </a:rPr>
              <a:t>наурыздағы Жарлығымен </a:t>
            </a:r>
            <a:r>
              <a:rPr lang="ru-RU" sz="2000" i="1" dirty="0" smtClean="0">
                <a:solidFill>
                  <a:schemeClr val="bg1"/>
                </a:solidFill>
                <a:latin typeface="Times New Roman" pitchFamily="18" charset="0"/>
                <a:cs typeface="Times New Roman" pitchFamily="18" charset="0"/>
              </a:rPr>
              <a:t>«</a:t>
            </a:r>
            <a:r>
              <a:rPr lang="ru-RU" sz="2000" i="1" dirty="0" err="1" smtClean="0">
                <a:solidFill>
                  <a:schemeClr val="bg1"/>
                </a:solidFill>
                <a:latin typeface="Times New Roman" pitchFamily="18" charset="0"/>
                <a:cs typeface="Times New Roman" pitchFamily="18" charset="0"/>
              </a:rPr>
              <a:t>неміс-фа-шистік</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басқыншыларға қарсы күресте көрсеткен батылдығы</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табандылығы </a:t>
            </a:r>
            <a:r>
              <a:rPr lang="ru-RU" sz="2000" i="1" dirty="0" smtClean="0">
                <a:solidFill>
                  <a:schemeClr val="bg1"/>
                </a:solidFill>
                <a:latin typeface="Times New Roman" pitchFamily="18" charset="0"/>
                <a:cs typeface="Times New Roman" pitchFamily="18" charset="0"/>
              </a:rPr>
              <a:t>мен </a:t>
            </a:r>
            <a:r>
              <a:rPr lang="ru-RU" sz="2000" i="1" dirty="0" err="1" smtClean="0">
                <a:solidFill>
                  <a:schemeClr val="bg1"/>
                </a:solidFill>
                <a:latin typeface="Times New Roman" pitchFamily="18" charset="0"/>
                <a:cs typeface="Times New Roman" pitchFamily="18" charset="0"/>
              </a:rPr>
              <a:t>ерлігі</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үшін</a:t>
            </a:r>
            <a:r>
              <a:rPr lang="ru-RU" sz="2000" i="1" dirty="0" err="1">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және </a:t>
            </a:r>
            <a:r>
              <a:rPr lang="ru-RU" sz="2000" i="1" dirty="0" smtClean="0">
                <a:solidFill>
                  <a:schemeClr val="bg1"/>
                </a:solidFill>
                <a:latin typeface="Times New Roman" pitchFamily="18" charset="0"/>
                <a:cs typeface="Times New Roman" pitchFamily="18" charset="0"/>
              </a:rPr>
              <a:t>1941-1945 </a:t>
            </a:r>
            <a:r>
              <a:rPr lang="ru-RU" sz="2000" i="1" dirty="0" err="1" smtClean="0">
                <a:solidFill>
                  <a:schemeClr val="bg1"/>
                </a:solidFill>
                <a:latin typeface="Times New Roman" pitchFamily="18" charset="0"/>
                <a:cs typeface="Times New Roman" pitchFamily="18" charset="0"/>
              </a:rPr>
              <a:t>жылдардағы Ұлы Отан</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соғысындағы Кеңес халқының Жеңісінің </a:t>
            </a:r>
            <a:r>
              <a:rPr lang="ru-RU" sz="2000" i="1" dirty="0" smtClean="0">
                <a:solidFill>
                  <a:schemeClr val="bg1"/>
                </a:solidFill>
                <a:latin typeface="Times New Roman" pitchFamily="18" charset="0"/>
                <a:cs typeface="Times New Roman" pitchFamily="18" charset="0"/>
              </a:rPr>
              <a:t>40 </a:t>
            </a:r>
            <a:r>
              <a:rPr lang="ru-RU" sz="2000" i="1" dirty="0" err="1" smtClean="0">
                <a:solidFill>
                  <a:schemeClr val="bg1"/>
                </a:solidFill>
                <a:latin typeface="Times New Roman" pitchFamily="18" charset="0"/>
                <a:cs typeface="Times New Roman" pitchFamily="18" charset="0"/>
              </a:rPr>
              <a:t>жылдығы құрметіне</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Асылбек</a:t>
            </a:r>
            <a:r>
              <a:rPr lang="ru-RU" sz="2000" i="1" dirty="0" smtClean="0">
                <a:solidFill>
                  <a:schemeClr val="bg1"/>
                </a:solidFill>
                <a:latin typeface="Times New Roman" pitchFamily="18" charset="0"/>
                <a:cs typeface="Times New Roman" pitchFamily="18" charset="0"/>
              </a:rPr>
              <a:t> </a:t>
            </a:r>
            <a:r>
              <a:rPr lang="ru-RU" sz="2000" i="1" dirty="0" err="1">
                <a:solidFill>
                  <a:schemeClr val="bg1"/>
                </a:solidFill>
                <a:latin typeface="Times New Roman" pitchFamily="18" charset="0"/>
                <a:cs typeface="Times New Roman" pitchFamily="18" charset="0"/>
              </a:rPr>
              <a:t>Джазиевич</a:t>
            </a:r>
            <a:r>
              <a:rPr lang="ru-RU" sz="2000" i="1" dirty="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Давле-тов</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Отан</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соғысының</a:t>
            </a:r>
            <a:r>
              <a:rPr lang="ru-RU" sz="2000" i="1" dirty="0" smtClean="0">
                <a:solidFill>
                  <a:schemeClr val="bg1"/>
                </a:solidFill>
                <a:latin typeface="Times New Roman" pitchFamily="18" charset="0"/>
                <a:cs typeface="Times New Roman" pitchFamily="18" charset="0"/>
              </a:rPr>
              <a:t> </a:t>
            </a:r>
            <a:r>
              <a:rPr lang="en-US" sz="2000" i="1" dirty="0" smtClean="0">
                <a:solidFill>
                  <a:schemeClr val="bg1"/>
                </a:solidFill>
                <a:latin typeface="Times New Roman" pitchFamily="18" charset="0"/>
                <a:cs typeface="Times New Roman" pitchFamily="18" charset="0"/>
              </a:rPr>
              <a:t>I </a:t>
            </a:r>
            <a:r>
              <a:rPr lang="ru-RU" sz="2000" i="1" dirty="0" err="1" smtClean="0">
                <a:solidFill>
                  <a:schemeClr val="bg1"/>
                </a:solidFill>
                <a:latin typeface="Times New Roman" pitchFamily="18" charset="0"/>
                <a:cs typeface="Times New Roman" pitchFamily="18" charset="0"/>
              </a:rPr>
              <a:t>дәрежелі орденімен</a:t>
            </a:r>
            <a:r>
              <a:rPr lang="ru-RU" sz="2000" i="1" dirty="0" smtClean="0">
                <a:solidFill>
                  <a:schemeClr val="bg1"/>
                </a:solidFill>
                <a:latin typeface="Times New Roman" pitchFamily="18" charset="0"/>
                <a:cs typeface="Times New Roman" pitchFamily="18" charset="0"/>
              </a:rPr>
              <a:t> </a:t>
            </a:r>
            <a:r>
              <a:rPr lang="ru-RU" sz="2000" i="1" dirty="0" err="1" smtClean="0">
                <a:solidFill>
                  <a:schemeClr val="bg1"/>
                </a:solidFill>
                <a:latin typeface="Times New Roman" pitchFamily="18" charset="0"/>
                <a:cs typeface="Times New Roman" pitchFamily="18" charset="0"/>
              </a:rPr>
              <a:t>марапатталды</a:t>
            </a:r>
            <a:r>
              <a:rPr lang="ru-RU" sz="2000" i="1" dirty="0" smtClean="0">
                <a:solidFill>
                  <a:schemeClr val="bg1"/>
                </a:solidFill>
                <a:latin typeface="Times New Roman" pitchFamily="18" charset="0"/>
                <a:cs typeface="Times New Roman" pitchFamily="18" charset="0"/>
              </a:rPr>
              <a:t>. </a:t>
            </a:r>
            <a:endParaRPr lang="ru-RU" sz="2000" i="1" dirty="0">
              <a:solidFill>
                <a:schemeClr val="bg1"/>
              </a:solidFill>
              <a:latin typeface="Times New Roman" pitchFamily="18" charset="0"/>
              <a:cs typeface="Times New Roman" pitchFamily="18" charset="0"/>
            </a:endParaRPr>
          </a:p>
        </p:txBody>
      </p:sp>
    </p:spTree>
  </p:cSld>
  <p:clrMapOvr>
    <a:masterClrMapping/>
  </p:clrMapOvr>
  <p:transition spd="slow">
    <p:split dir="in"/>
  </p:transition>
  <p:timing>
    <p:tnLst>
      <p:par>
        <p:cTn id="1" dur="indefinite" restart="never" nodeType="tmRoot"/>
      </p:par>
    </p:tnLst>
  </p:timing>
</p:sld>
</file>

<file path=ppt/theme/theme1.xml><?xml version="1.0" encoding="utf-8"?>
<a:theme xmlns:a="http://schemas.openxmlformats.org/drawingml/2006/main" name="tf66687569_win32">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_30677666_TF66687569" id="{8088A86A-5DE3-4754-A836-2A3C30D038B3}" vid="{7A96DF9F-A41C-4EE8-8C3F-8182B482B139}"/>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B67ACAB-C3DC-429D-A23C-0723C084FE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95DE24-D6C3-4A00-9085-D9594C193AE1}">
  <ds:schemaRefs>
    <ds:schemaRef ds:uri="http://schemas.microsoft.com/sharepoint/v3/contenttype/forms"/>
  </ds:schemaRefs>
</ds:datastoreItem>
</file>

<file path=customXml/itemProps3.xml><?xml version="1.0" encoding="utf-8"?>
<ds:datastoreItem xmlns:ds="http://schemas.openxmlformats.org/officeDocument/2006/customXml" ds:itemID="{F8992231-163D-4428-A2B8-DA1FE0274129}">
  <ds:schemaRefs>
    <ds:schemaRef ds:uri="http://schemas.microsoft.com/office/2006/metadata/properties"/>
    <ds:schemaRef ds:uri="http://purl.org/dc/dcmitype/"/>
    <ds:schemaRef ds:uri="http://schemas.microsoft.com/sharepoint/v3"/>
    <ds:schemaRef ds:uri="http://purl.org/dc/elements/1.1/"/>
    <ds:schemaRef ds:uri="http://schemas.openxmlformats.org/package/2006/metadata/core-properties"/>
    <ds:schemaRef ds:uri="6dc4bcd6-49db-4c07-9060-8acfc67cef9f"/>
    <ds:schemaRef ds:uri="http://schemas.microsoft.com/office/2006/documentManagement/types"/>
    <ds:schemaRef ds:uri="http://schemas.microsoft.com/office/infopath/2007/PartnerControls"/>
    <ds:schemaRef ds:uri="http://purl.org/dc/terms/"/>
    <ds:schemaRef ds:uri="fb0879af-3eba-417a-a55a-ffe6dcd6ca7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tf66687569_win32</Template>
  <TotalTime>0</TotalTime>
  <Words>414</Words>
  <Application>Microsoft Office PowerPoint</Application>
  <PresentationFormat>Произвольный</PresentationFormat>
  <Paragraphs>38</Paragraphs>
  <Slides>16</Slides>
  <Notes>7</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tf66687569_win32</vt:lpstr>
      <vt:lpstr>“Ардагерлерді ардақтайық: Давлетов Асылбек Джазиевич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Назарларыңызға рақмет!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2021-03-09T05:36:15Z</dcterms:created>
  <dcterms:modified xsi:type="dcterms:W3CDTF">2021-03-16T09:49:38Z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